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1.xml" ContentType="application/vnd.openxmlformats-officedocument.presentationml.tags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4.xml" ContentType="application/vnd.openxmlformats-officedocument.theme+xml"/>
  <Override PartName="/ppt/tags/tag4.xml" ContentType="application/vnd.openxmlformats-officedocument.presentationml.tags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5.xml" ContentType="application/vnd.openxmlformats-officedocument.theme+xml"/>
  <Override PartName="/ppt/tags/tag5.xml" ContentType="application/vnd.openxmlformats-officedocument.presentationml.tags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6.xml" ContentType="application/vnd.openxmlformats-officedocument.theme+xml"/>
  <Override PartName="/ppt/tags/tag6.xml" ContentType="application/vnd.openxmlformats-officedocument.presentationml.tags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68" r:id="rId5"/>
    <p:sldMasterId id="2147483790" r:id="rId6"/>
    <p:sldMasterId id="2147483810" r:id="rId7"/>
    <p:sldMasterId id="2147483830" r:id="rId8"/>
    <p:sldMasterId id="2147483850" r:id="rId9"/>
    <p:sldMasterId id="2147483870" r:id="rId10"/>
  </p:sldMasterIdLst>
  <p:notesMasterIdLst>
    <p:notesMasterId r:id="rId51"/>
  </p:notesMasterIdLst>
  <p:sldIdLst>
    <p:sldId id="256" r:id="rId11"/>
    <p:sldId id="1324" r:id="rId12"/>
    <p:sldId id="258" r:id="rId13"/>
    <p:sldId id="1371" r:id="rId14"/>
    <p:sldId id="1331" r:id="rId15"/>
    <p:sldId id="1341" r:id="rId16"/>
    <p:sldId id="1315" r:id="rId17"/>
    <p:sldId id="1372" r:id="rId18"/>
    <p:sldId id="1300" r:id="rId19"/>
    <p:sldId id="1342" r:id="rId20"/>
    <p:sldId id="1367" r:id="rId21"/>
    <p:sldId id="1343" r:id="rId22"/>
    <p:sldId id="1344" r:id="rId23"/>
    <p:sldId id="1259" r:id="rId24"/>
    <p:sldId id="1363" r:id="rId25"/>
    <p:sldId id="1345" r:id="rId26"/>
    <p:sldId id="1260" r:id="rId27"/>
    <p:sldId id="1375" r:id="rId28"/>
    <p:sldId id="1393" r:id="rId29"/>
    <p:sldId id="1346" r:id="rId30"/>
    <p:sldId id="1370" r:id="rId31"/>
    <p:sldId id="1316" r:id="rId32"/>
    <p:sldId id="1347" r:id="rId33"/>
    <p:sldId id="1348" r:id="rId34"/>
    <p:sldId id="1402" r:id="rId35"/>
    <p:sldId id="1350" r:id="rId36"/>
    <p:sldId id="1349" r:id="rId37"/>
    <p:sldId id="1261" r:id="rId38"/>
    <p:sldId id="1351" r:id="rId39"/>
    <p:sldId id="1302" r:id="rId40"/>
    <p:sldId id="1262" r:id="rId41"/>
    <p:sldId id="1263" r:id="rId42"/>
    <p:sldId id="1310" r:id="rId43"/>
    <p:sldId id="1374" r:id="rId44"/>
    <p:sldId id="1303" r:id="rId45"/>
    <p:sldId id="1323" r:id="rId46"/>
    <p:sldId id="1401" r:id="rId47"/>
    <p:sldId id="1340" r:id="rId48"/>
    <p:sldId id="1369" r:id="rId49"/>
    <p:sldId id="1400" r:id="rId50"/>
  </p:sldIdLst>
  <p:sldSz cx="9144000" cy="6858000" type="screen4x3"/>
  <p:notesSz cx="6858000" cy="9144000"/>
  <p:embeddedFontLst>
    <p:embeddedFont>
      <p:font typeface="Credit Suisse Headline" panose="020B0504030101020102" pitchFamily="34" charset="0"/>
      <p:regular r:id="rId52"/>
      <p:bold r:id="rId53"/>
    </p:embeddedFont>
    <p:embeddedFont>
      <p:font typeface="Credit Suisse Type Light" panose="020B0303040503020204" pitchFamily="34" charset="0"/>
      <p:regular r:id="rId54"/>
      <p:bold r:id="rId55"/>
      <p:italic r:id="rId56"/>
    </p:embeddedFont>
    <p:embeddedFont>
      <p:font typeface="Credit Suisse Type Roman" panose="020B0503040503020204" pitchFamily="34" charset="0"/>
      <p:regular r:id="rId57"/>
      <p:bold r:id="rId5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 to our new PPT" id="{8196B382-D0B5-4C61-BE33-234C0CB32CEF}">
          <p14:sldIdLst>
            <p14:sldId id="256"/>
            <p14:sldId id="1324"/>
            <p14:sldId id="258"/>
            <p14:sldId id="1371"/>
            <p14:sldId id="1331"/>
            <p14:sldId id="1341"/>
            <p14:sldId id="1315"/>
            <p14:sldId id="1372"/>
            <p14:sldId id="1300"/>
            <p14:sldId id="1342"/>
            <p14:sldId id="1367"/>
            <p14:sldId id="1343"/>
            <p14:sldId id="1344"/>
            <p14:sldId id="1259"/>
            <p14:sldId id="1363"/>
            <p14:sldId id="1345"/>
            <p14:sldId id="1260"/>
            <p14:sldId id="1375"/>
            <p14:sldId id="1393"/>
            <p14:sldId id="1346"/>
            <p14:sldId id="1370"/>
            <p14:sldId id="1316"/>
            <p14:sldId id="1347"/>
            <p14:sldId id="1348"/>
            <p14:sldId id="1402"/>
            <p14:sldId id="1350"/>
            <p14:sldId id="1349"/>
            <p14:sldId id="1261"/>
            <p14:sldId id="1351"/>
            <p14:sldId id="1302"/>
            <p14:sldId id="1262"/>
            <p14:sldId id="1263"/>
            <p14:sldId id="1310"/>
            <p14:sldId id="1374"/>
            <p14:sldId id="1303"/>
            <p14:sldId id="1323"/>
            <p14:sldId id="1401"/>
            <p14:sldId id="1340"/>
            <p14:sldId id="1369"/>
            <p14:sldId id="1400"/>
          </p14:sldIdLst>
        </p14:section>
      </p14:sectionLst>
    </p:ext>
    <p:ext uri="{EFAFB233-063F-42B5-8137-9DF3F51BA10A}">
      <p15:sldGuideLst xmlns:p15="http://schemas.microsoft.com/office/powerpoint/2012/main">
        <p15:guide id="2" pos="2948">
          <p15:clr>
            <a:srgbClr val="A4A3A4"/>
          </p15:clr>
        </p15:guide>
        <p15:guide id="3" orient="horz" pos="3838">
          <p15:clr>
            <a:srgbClr val="A4A3A4"/>
          </p15:clr>
        </p15:guide>
        <p15:guide id="4" pos="2812">
          <p15:clr>
            <a:srgbClr val="A4A3A4"/>
          </p15:clr>
        </p15:guide>
        <p15:guide id="6" pos="5624">
          <p15:clr>
            <a:srgbClr val="A4A3A4"/>
          </p15:clr>
        </p15:guide>
        <p15:guide id="7" pos="2880" userDrawn="1">
          <p15:clr>
            <a:srgbClr val="A4A3A4"/>
          </p15:clr>
        </p15:guide>
        <p15:guide id="8" orient="horz" pos="618" userDrawn="1">
          <p15:clr>
            <a:srgbClr val="A4A3A4"/>
          </p15:clr>
        </p15:guide>
        <p15:guide id="10" orient="horz" pos="33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AEAEA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3FFBA4-D556-4158-9983-09A01B4E1D48}" v="6296" dt="2025-06-18T18:14:48.48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4" autoAdjust="0"/>
    <p:restoredTop sz="94130" autoAdjust="0"/>
  </p:normalViewPr>
  <p:slideViewPr>
    <p:cSldViewPr snapToGrid="0" showGuides="1">
      <p:cViewPr varScale="1">
        <p:scale>
          <a:sx n="65" d="100"/>
          <a:sy n="65" d="100"/>
        </p:scale>
        <p:origin x="1160" y="56"/>
      </p:cViewPr>
      <p:guideLst>
        <p:guide pos="2948"/>
        <p:guide orient="horz" pos="3838"/>
        <p:guide pos="2812"/>
        <p:guide pos="5624"/>
        <p:guide pos="2880"/>
        <p:guide orient="horz" pos="618"/>
        <p:guide orient="horz" pos="338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45960"/>
    </p:cViewPr>
  </p:sorterViewPr>
  <p:notesViewPr>
    <p:cSldViewPr snapToGrid="0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slide" Target="slides/slide29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slide" Target="slides/slide32.xml"/><Relationship Id="rId47" Type="http://schemas.openxmlformats.org/officeDocument/2006/relationships/slide" Target="slides/slide37.xml"/><Relationship Id="rId50" Type="http://schemas.openxmlformats.org/officeDocument/2006/relationships/slide" Target="slides/slide40.xml"/><Relationship Id="rId55" Type="http://schemas.openxmlformats.org/officeDocument/2006/relationships/font" Target="fonts/font4.fntdata"/><Relationship Id="rId63" Type="http://schemas.microsoft.com/office/2016/11/relationships/changesInfo" Target="changesInfos/changesInfo1.xml"/><Relationship Id="rId7" Type="http://schemas.openxmlformats.org/officeDocument/2006/relationships/slideMaster" Target="slideMasters/slideMaster3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slide" Target="slides/slide30.xml"/><Relationship Id="rId45" Type="http://schemas.openxmlformats.org/officeDocument/2006/relationships/slide" Target="slides/slide35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5" Type="http://schemas.openxmlformats.org/officeDocument/2006/relationships/slideMaster" Target="slideMasters/slideMaster1.xml"/><Relationship Id="rId61" Type="http://schemas.openxmlformats.org/officeDocument/2006/relationships/theme" Target="theme/theme1.xml"/><Relationship Id="rId19" Type="http://schemas.openxmlformats.org/officeDocument/2006/relationships/slide" Target="slides/slide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slide" Target="slides/slide33.xml"/><Relationship Id="rId48" Type="http://schemas.openxmlformats.org/officeDocument/2006/relationships/slide" Target="slides/slide38.xml"/><Relationship Id="rId56" Type="http://schemas.openxmlformats.org/officeDocument/2006/relationships/font" Target="fonts/font5.fntdata"/><Relationship Id="rId64" Type="http://schemas.microsoft.com/office/2015/10/relationships/revisionInfo" Target="revisionInfo.xml"/><Relationship Id="rId8" Type="http://schemas.openxmlformats.org/officeDocument/2006/relationships/slideMaster" Target="slideMasters/slideMaster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slide" Target="slides/slide36.xml"/><Relationship Id="rId59" Type="http://schemas.openxmlformats.org/officeDocument/2006/relationships/presProps" Target="presProps.xml"/><Relationship Id="rId20" Type="http://schemas.openxmlformats.org/officeDocument/2006/relationships/slide" Target="slides/slide10.xml"/><Relationship Id="rId41" Type="http://schemas.openxmlformats.org/officeDocument/2006/relationships/slide" Target="slides/slide31.xml"/><Relationship Id="rId54" Type="http://schemas.openxmlformats.org/officeDocument/2006/relationships/font" Target="fonts/font3.fntdata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slide" Target="slides/slide39.xml"/><Relationship Id="rId57" Type="http://schemas.openxmlformats.org/officeDocument/2006/relationships/font" Target="fonts/font6.fntdata"/><Relationship Id="rId10" Type="http://schemas.openxmlformats.org/officeDocument/2006/relationships/slideMaster" Target="slideMasters/slideMaster6.xml"/><Relationship Id="rId31" Type="http://schemas.openxmlformats.org/officeDocument/2006/relationships/slide" Target="slides/slide21.xml"/><Relationship Id="rId44" Type="http://schemas.openxmlformats.org/officeDocument/2006/relationships/slide" Target="slides/slide34.xml"/><Relationship Id="rId52" Type="http://schemas.openxmlformats.org/officeDocument/2006/relationships/font" Target="fonts/font1.fntdata"/><Relationship Id="rId60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ässler, Oliver (JPKA 2)" userId="9a89f36f-748e-4f00-b20c-72cbec80bd4a" providerId="ADAL" clId="{F03FFBA4-D556-4158-9983-09A01B4E1D48}"/>
    <pc:docChg chg="undo redo custSel delSld modSld modSection">
      <pc:chgData name="Fässler, Oliver (JPKA 2)" userId="9a89f36f-748e-4f00-b20c-72cbec80bd4a" providerId="ADAL" clId="{F03FFBA4-D556-4158-9983-09A01B4E1D48}" dt="2025-06-18T18:15:01.978" v="1754" actId="20577"/>
      <pc:docMkLst>
        <pc:docMk/>
      </pc:docMkLst>
      <pc:sldChg chg="modSp mod">
        <pc:chgData name="Fässler, Oliver (JPKA 2)" userId="9a89f36f-748e-4f00-b20c-72cbec80bd4a" providerId="ADAL" clId="{F03FFBA4-D556-4158-9983-09A01B4E1D48}" dt="2025-06-18T18:15:01.978" v="1754" actId="20577"/>
        <pc:sldMkLst>
          <pc:docMk/>
          <pc:sldMk cId="1889315251" sldId="256"/>
        </pc:sldMkLst>
        <pc:spChg chg="mod">
          <ac:chgData name="Fässler, Oliver (JPKA 2)" userId="9a89f36f-748e-4f00-b20c-72cbec80bd4a" providerId="ADAL" clId="{F03FFBA4-D556-4158-9983-09A01B4E1D48}" dt="2025-06-18T18:15:01.978" v="1754" actId="20577"/>
          <ac:spMkLst>
            <pc:docMk/>
            <pc:sldMk cId="1889315251" sldId="256"/>
            <ac:spMk id="4" creationId="{E8171A31-F64B-4FDA-B75D-D7E690871B45}"/>
          </ac:spMkLst>
        </pc:spChg>
      </pc:sldChg>
      <pc:sldChg chg="modSp del mod">
        <pc:chgData name="Fässler, Oliver (JPKA 2)" userId="9a89f36f-748e-4f00-b20c-72cbec80bd4a" providerId="ADAL" clId="{F03FFBA4-D556-4158-9983-09A01B4E1D48}" dt="2025-04-11T11:23:45.202" v="1400" actId="47"/>
        <pc:sldMkLst>
          <pc:docMk/>
          <pc:sldMk cId="2190879596" sldId="1255"/>
        </pc:sldMkLst>
      </pc:sldChg>
      <pc:sldChg chg="modSp">
        <pc:chgData name="Fässler, Oliver (JPKA 2)" userId="9a89f36f-748e-4f00-b20c-72cbec80bd4a" providerId="ADAL" clId="{F03FFBA4-D556-4158-9983-09A01B4E1D48}" dt="2025-06-18T18:12:45.688" v="1692"/>
        <pc:sldMkLst>
          <pc:docMk/>
          <pc:sldMk cId="2114517570" sldId="1259"/>
        </pc:sldMkLst>
        <pc:graphicFrameChg chg="mod">
          <ac:chgData name="Fässler, Oliver (JPKA 2)" userId="9a89f36f-748e-4f00-b20c-72cbec80bd4a" providerId="ADAL" clId="{F03FFBA4-D556-4158-9983-09A01B4E1D48}" dt="2025-06-18T18:12:44.201" v="1691"/>
          <ac:graphicFrameMkLst>
            <pc:docMk/>
            <pc:sldMk cId="2114517570" sldId="1259"/>
            <ac:graphicFrameMk id="8" creationId="{57915B76-9BC8-4712-8215-87EB94920843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45.688" v="1692"/>
          <ac:graphicFrameMkLst>
            <pc:docMk/>
            <pc:sldMk cId="2114517570" sldId="1259"/>
            <ac:graphicFrameMk id="12" creationId="{693048C0-3014-4A4E-97C2-E4D970173019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54.752" v="1698"/>
        <pc:sldMkLst>
          <pc:docMk/>
          <pc:sldMk cId="2106257885" sldId="1260"/>
        </pc:sldMkLst>
        <pc:graphicFrameChg chg="mod">
          <ac:chgData name="Fässler, Oliver (JPKA 2)" userId="9a89f36f-748e-4f00-b20c-72cbec80bd4a" providerId="ADAL" clId="{F03FFBA4-D556-4158-9983-09A01B4E1D48}" dt="2025-06-18T18:12:53.140" v="1697"/>
          <ac:graphicFrameMkLst>
            <pc:docMk/>
            <pc:sldMk cId="2106257885" sldId="1260"/>
            <ac:graphicFrameMk id="12" creationId="{05A3B538-7D79-4EC6-B88F-16C86A293222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54.752" v="1698"/>
          <ac:graphicFrameMkLst>
            <pc:docMk/>
            <pc:sldMk cId="2106257885" sldId="1260"/>
            <ac:graphicFrameMk id="13" creationId="{15256E89-CDAF-4E00-8026-8F83811DBFC1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20.155" v="1719"/>
        <pc:sldMkLst>
          <pc:docMk/>
          <pc:sldMk cId="958020560" sldId="1261"/>
        </pc:sldMkLst>
        <pc:graphicFrameChg chg="mod">
          <ac:chgData name="Fässler, Oliver (JPKA 2)" userId="9a89f36f-748e-4f00-b20c-72cbec80bd4a" providerId="ADAL" clId="{F03FFBA4-D556-4158-9983-09A01B4E1D48}" dt="2025-06-18T18:14:19.460" v="1718"/>
          <ac:graphicFrameMkLst>
            <pc:docMk/>
            <pc:sldMk cId="958020560" sldId="1261"/>
            <ac:graphicFrameMk id="6" creationId="{D70A38C1-CB22-2578-8B58-8EE88F3BE7C6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20.155" v="1719"/>
          <ac:graphicFrameMkLst>
            <pc:docMk/>
            <pc:sldMk cId="958020560" sldId="1261"/>
            <ac:graphicFrameMk id="8" creationId="{11DF14B2-9C63-4B3C-6590-C3E9B8D9B7F6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26.485" v="1724"/>
        <pc:sldMkLst>
          <pc:docMk/>
          <pc:sldMk cId="3111006758" sldId="1262"/>
        </pc:sldMkLst>
        <pc:graphicFrameChg chg="mod">
          <ac:chgData name="Fässler, Oliver (JPKA 2)" userId="9a89f36f-748e-4f00-b20c-72cbec80bd4a" providerId="ADAL" clId="{F03FFBA4-D556-4158-9983-09A01B4E1D48}" dt="2025-06-18T18:14:26.485" v="1724"/>
          <ac:graphicFrameMkLst>
            <pc:docMk/>
            <pc:sldMk cId="3111006758" sldId="1262"/>
            <ac:graphicFrameMk id="7" creationId="{DD090BDF-9343-4E3C-AA25-28A0093D9E2F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28.872" v="1725"/>
        <pc:sldMkLst>
          <pc:docMk/>
          <pc:sldMk cId="927570063" sldId="1263"/>
        </pc:sldMkLst>
        <pc:graphicFrameChg chg="mod">
          <ac:chgData name="Fässler, Oliver (JPKA 2)" userId="9a89f36f-748e-4f00-b20c-72cbec80bd4a" providerId="ADAL" clId="{F03FFBA4-D556-4158-9983-09A01B4E1D48}" dt="2025-06-18T18:14:28.872" v="1725"/>
          <ac:graphicFrameMkLst>
            <pc:docMk/>
            <pc:sldMk cId="927570063" sldId="1263"/>
            <ac:graphicFrameMk id="6" creationId="{848BD7BD-FD62-4DE1-A32D-D350D5C845CE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31.965" v="1681"/>
        <pc:sldMkLst>
          <pc:docMk/>
          <pc:sldMk cId="1999276338" sldId="1300"/>
        </pc:sldMkLst>
        <pc:graphicFrameChg chg="mod">
          <ac:chgData name="Fässler, Oliver (JPKA 2)" userId="9a89f36f-748e-4f00-b20c-72cbec80bd4a" providerId="ADAL" clId="{F03FFBA4-D556-4158-9983-09A01B4E1D48}" dt="2025-06-18T18:12:31.965" v="1681"/>
          <ac:graphicFrameMkLst>
            <pc:docMk/>
            <pc:sldMk cId="1999276338" sldId="1300"/>
            <ac:graphicFrameMk id="6" creationId="{E5ECF30E-D593-40D0-AADB-F0DD319B01EB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22.635" v="1723"/>
        <pc:sldMkLst>
          <pc:docMk/>
          <pc:sldMk cId="4096159573" sldId="1302"/>
        </pc:sldMkLst>
        <pc:graphicFrameChg chg="mod">
          <ac:chgData name="Fässler, Oliver (JPKA 2)" userId="9a89f36f-748e-4f00-b20c-72cbec80bd4a" providerId="ADAL" clId="{F03FFBA4-D556-4158-9983-09A01B4E1D48}" dt="2025-06-18T18:14:22.147" v="1722"/>
          <ac:graphicFrameMkLst>
            <pc:docMk/>
            <pc:sldMk cId="4096159573" sldId="1302"/>
            <ac:graphicFrameMk id="6" creationId="{EE0C87EE-9CCF-4C46-8D46-9955A9DDA763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22.635" v="1723"/>
          <ac:graphicFrameMkLst>
            <pc:docMk/>
            <pc:sldMk cId="4096159573" sldId="1302"/>
            <ac:graphicFrameMk id="9" creationId="{E05D10C6-5631-2205-82FE-C8A74FED230A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36.161" v="1729"/>
        <pc:sldMkLst>
          <pc:docMk/>
          <pc:sldMk cId="2085750251" sldId="1303"/>
        </pc:sldMkLst>
        <pc:graphicFrameChg chg="mod">
          <ac:chgData name="Fässler, Oliver (JPKA 2)" userId="9a89f36f-748e-4f00-b20c-72cbec80bd4a" providerId="ADAL" clId="{F03FFBA4-D556-4158-9983-09A01B4E1D48}" dt="2025-06-18T18:14:35.601" v="1728"/>
          <ac:graphicFrameMkLst>
            <pc:docMk/>
            <pc:sldMk cId="2085750251" sldId="1303"/>
            <ac:graphicFrameMk id="6" creationId="{A02A9111-9F46-E6A7-8F8D-E44A55B7F5E2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36.161" v="1729"/>
          <ac:graphicFrameMkLst>
            <pc:docMk/>
            <pc:sldMk cId="2085750251" sldId="1303"/>
            <ac:graphicFrameMk id="7" creationId="{DDA1184C-5B1B-7BF1-AD78-20323002F399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32.014" v="1726"/>
        <pc:sldMkLst>
          <pc:docMk/>
          <pc:sldMk cId="579161337" sldId="1310"/>
        </pc:sldMkLst>
        <pc:graphicFrameChg chg="mod">
          <ac:chgData name="Fässler, Oliver (JPKA 2)" userId="9a89f36f-748e-4f00-b20c-72cbec80bd4a" providerId="ADAL" clId="{F03FFBA4-D556-4158-9983-09A01B4E1D48}" dt="2025-06-18T18:14:32.014" v="1726"/>
          <ac:graphicFrameMkLst>
            <pc:docMk/>
            <pc:sldMk cId="579161337" sldId="1310"/>
            <ac:graphicFrameMk id="6" creationId="{7E116EC8-8FFB-404C-B85B-3D7AB113C6CC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23.414" v="1676"/>
        <pc:sldMkLst>
          <pc:docMk/>
          <pc:sldMk cId="3608908019" sldId="1315"/>
        </pc:sldMkLst>
        <pc:graphicFrameChg chg="mod">
          <ac:chgData name="Fässler, Oliver (JPKA 2)" userId="9a89f36f-748e-4f00-b20c-72cbec80bd4a" providerId="ADAL" clId="{F03FFBA4-D556-4158-9983-09A01B4E1D48}" dt="2025-06-18T18:12:21.630" v="1672"/>
          <ac:graphicFrameMkLst>
            <pc:docMk/>
            <pc:sldMk cId="3608908019" sldId="1315"/>
            <ac:graphicFrameMk id="6" creationId="{21168BED-6E3B-5816-9717-3F22053DE877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22.018" v="1673"/>
          <ac:graphicFrameMkLst>
            <pc:docMk/>
            <pc:sldMk cId="3608908019" sldId="1315"/>
            <ac:graphicFrameMk id="7" creationId="{4C70C514-263F-5CBA-33E5-B4367232E76B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22.482" v="1674"/>
          <ac:graphicFrameMkLst>
            <pc:docMk/>
            <pc:sldMk cId="3608908019" sldId="1315"/>
            <ac:graphicFrameMk id="8" creationId="{69DFFD80-1D9B-7A21-8802-9A316330CA85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22.887" v="1675"/>
          <ac:graphicFrameMkLst>
            <pc:docMk/>
            <pc:sldMk cId="3608908019" sldId="1315"/>
            <ac:graphicFrameMk id="9" creationId="{60FFB864-0484-5A48-F642-4804E0833D81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23.414" v="1676"/>
          <ac:graphicFrameMkLst>
            <pc:docMk/>
            <pc:sldMk cId="3608908019" sldId="1315"/>
            <ac:graphicFrameMk id="10" creationId="{9BEA916E-2FA2-4F55-FBE9-FB433290385A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21.257" v="1671"/>
          <ac:graphicFrameMkLst>
            <pc:docMk/>
            <pc:sldMk cId="3608908019" sldId="1315"/>
            <ac:graphicFrameMk id="11" creationId="{C72169A3-DC5C-0634-D76A-DD6A4FC3BC5D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3:07.405" v="1707"/>
        <pc:sldMkLst>
          <pc:docMk/>
          <pc:sldMk cId="3494715005" sldId="1316"/>
        </pc:sldMkLst>
        <pc:graphicFrameChg chg="mod">
          <ac:chgData name="Fässler, Oliver (JPKA 2)" userId="9a89f36f-748e-4f00-b20c-72cbec80bd4a" providerId="ADAL" clId="{F03FFBA4-D556-4158-9983-09A01B4E1D48}" dt="2025-06-18T18:13:04.168" v="1706"/>
          <ac:graphicFrameMkLst>
            <pc:docMk/>
            <pc:sldMk cId="3494715005" sldId="1316"/>
            <ac:graphicFrameMk id="8" creationId="{1B33A645-EED2-46D6-A8CE-C6E9C5105EAA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3:07.405" v="1707"/>
          <ac:graphicFrameMkLst>
            <pc:docMk/>
            <pc:sldMk cId="3494715005" sldId="1316"/>
            <ac:graphicFrameMk id="11" creationId="{4EC842D5-23CC-4B3F-8EAD-5063099D1589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40.822" v="1735"/>
        <pc:sldMkLst>
          <pc:docMk/>
          <pc:sldMk cId="509674211" sldId="1323"/>
        </pc:sldMkLst>
        <pc:graphicFrameChg chg="mod">
          <ac:chgData name="Fässler, Oliver (JPKA 2)" userId="9a89f36f-748e-4f00-b20c-72cbec80bd4a" providerId="ADAL" clId="{F03FFBA4-D556-4158-9983-09A01B4E1D48}" dt="2025-06-18T18:14:37.287" v="1730"/>
          <ac:graphicFrameMkLst>
            <pc:docMk/>
            <pc:sldMk cId="509674211" sldId="1323"/>
            <ac:graphicFrameMk id="6" creationId="{91BFECD2-7217-4203-BBE7-14725D38D7CF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40.106" v="1734"/>
          <ac:graphicFrameMkLst>
            <pc:docMk/>
            <pc:sldMk cId="509674211" sldId="1323"/>
            <ac:graphicFrameMk id="7" creationId="{549895D7-7702-420E-91CF-11E3810AD0E8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40.822" v="1735"/>
          <ac:graphicFrameMkLst>
            <pc:docMk/>
            <pc:sldMk cId="509674211" sldId="1323"/>
            <ac:graphicFrameMk id="8" creationId="{34B0CED2-F187-6277-57E6-79E5C7F21BFA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38.046" v="1731"/>
          <ac:graphicFrameMkLst>
            <pc:docMk/>
            <pc:sldMk cId="509674211" sldId="1323"/>
            <ac:graphicFrameMk id="12" creationId="{A7D424BB-E9F4-4AE7-AAF5-D2A39EAA83E9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38.759" v="1732"/>
          <ac:graphicFrameMkLst>
            <pc:docMk/>
            <pc:sldMk cId="509674211" sldId="1323"/>
            <ac:graphicFrameMk id="13" creationId="{6AA153FF-5D8A-481F-9903-04EB1AD77E46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39.394" v="1733"/>
          <ac:graphicFrameMkLst>
            <pc:docMk/>
            <pc:sldMk cId="509674211" sldId="1323"/>
            <ac:graphicFrameMk id="14" creationId="{FD663A51-963A-43CF-ACD8-7C96CD331718}"/>
          </ac:graphicFrameMkLst>
        </pc:graphicFrameChg>
      </pc:sldChg>
      <pc:sldChg chg="addSp delSp modSp mod">
        <pc:chgData name="Fässler, Oliver (JPKA 2)" userId="9a89f36f-748e-4f00-b20c-72cbec80bd4a" providerId="ADAL" clId="{F03FFBA4-D556-4158-9983-09A01B4E1D48}" dt="2025-06-18T18:12:13.285" v="1664"/>
        <pc:sldMkLst>
          <pc:docMk/>
          <pc:sldMk cId="3715287574" sldId="1324"/>
        </pc:sldMkLst>
        <pc:graphicFrameChg chg="mod">
          <ac:chgData name="Fässler, Oliver (JPKA 2)" userId="9a89f36f-748e-4f00-b20c-72cbec80bd4a" providerId="ADAL" clId="{F03FFBA4-D556-4158-9983-09A01B4E1D48}" dt="2025-06-18T18:12:08.994" v="1663"/>
          <ac:graphicFrameMkLst>
            <pc:docMk/>
            <pc:sldMk cId="3715287574" sldId="1324"/>
            <ac:graphicFrameMk id="7" creationId="{6F1F953F-90D9-E702-B06B-7F23DDEC1FA6}"/>
          </ac:graphicFrameMkLst>
        </pc:graphicFrameChg>
        <pc:graphicFrameChg chg="add mod">
          <ac:chgData name="Fässler, Oliver (JPKA 2)" userId="9a89f36f-748e-4f00-b20c-72cbec80bd4a" providerId="ADAL" clId="{F03FFBA4-D556-4158-9983-09A01B4E1D48}" dt="2025-06-18T18:12:13.285" v="1664"/>
          <ac:graphicFrameMkLst>
            <pc:docMk/>
            <pc:sldMk cId="3715287574" sldId="1324"/>
            <ac:graphicFrameMk id="9" creationId="{32569807-A2C9-62A8-9A05-FAD3DE3FB9AE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16.242" v="1668"/>
        <pc:sldMkLst>
          <pc:docMk/>
          <pc:sldMk cId="3030541011" sldId="1331"/>
        </pc:sldMkLst>
        <pc:graphicFrameChg chg="mod">
          <ac:chgData name="Fässler, Oliver (JPKA 2)" userId="9a89f36f-748e-4f00-b20c-72cbec80bd4a" providerId="ADAL" clId="{F03FFBA4-D556-4158-9983-09A01B4E1D48}" dt="2025-06-18T18:12:15.805" v="1667"/>
          <ac:graphicFrameMkLst>
            <pc:docMk/>
            <pc:sldMk cId="3030541011" sldId="1331"/>
            <ac:graphicFrameMk id="6" creationId="{185F59C0-AFF3-4554-12F2-2E7233179C53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16.242" v="1668"/>
          <ac:graphicFrameMkLst>
            <pc:docMk/>
            <pc:sldMk cId="3030541011" sldId="1331"/>
            <ac:graphicFrameMk id="7" creationId="{003F8E4D-1B69-A642-AA29-0DAB3EA0C508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43.809" v="1738"/>
        <pc:sldMkLst>
          <pc:docMk/>
          <pc:sldMk cId="1182701688" sldId="1340"/>
        </pc:sldMkLst>
        <pc:graphicFrameChg chg="mod">
          <ac:chgData name="Fässler, Oliver (JPKA 2)" userId="9a89f36f-748e-4f00-b20c-72cbec80bd4a" providerId="ADAL" clId="{F03FFBA4-D556-4158-9983-09A01B4E1D48}" dt="2025-06-18T18:14:42.610" v="1737"/>
          <ac:graphicFrameMkLst>
            <pc:docMk/>
            <pc:sldMk cId="1182701688" sldId="1340"/>
            <ac:graphicFrameMk id="9" creationId="{82AD7937-E77C-42F0-930D-087C965ED18A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43.809" v="1738"/>
          <ac:graphicFrameMkLst>
            <pc:docMk/>
            <pc:sldMk cId="1182701688" sldId="1340"/>
            <ac:graphicFrameMk id="10" creationId="{98C00841-6533-4A67-BDB8-670E7929E571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19.989" v="1670"/>
        <pc:sldMkLst>
          <pc:docMk/>
          <pc:sldMk cId="1426590486" sldId="1341"/>
        </pc:sldMkLst>
        <pc:graphicFrameChg chg="mod">
          <ac:chgData name="Fässler, Oliver (JPKA 2)" userId="9a89f36f-748e-4f00-b20c-72cbec80bd4a" providerId="ADAL" clId="{F03FFBA4-D556-4158-9983-09A01B4E1D48}" dt="2025-06-18T18:12:18.705" v="1669"/>
          <ac:graphicFrameMkLst>
            <pc:docMk/>
            <pc:sldMk cId="1426590486" sldId="1341"/>
            <ac:graphicFrameMk id="11" creationId="{4EDD4ADF-534F-4BD4-8838-9A7F368E903F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19.989" v="1670"/>
          <ac:graphicFrameMkLst>
            <pc:docMk/>
            <pc:sldMk cId="1426590486" sldId="1341"/>
            <ac:graphicFrameMk id="12" creationId="{88250864-130E-4C18-854F-663B81F88715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34.573" v="1683"/>
        <pc:sldMkLst>
          <pc:docMk/>
          <pc:sldMk cId="1795353216" sldId="1342"/>
        </pc:sldMkLst>
        <pc:graphicFrameChg chg="mod">
          <ac:chgData name="Fässler, Oliver (JPKA 2)" userId="9a89f36f-748e-4f00-b20c-72cbec80bd4a" providerId="ADAL" clId="{F03FFBA4-D556-4158-9983-09A01B4E1D48}" dt="2025-06-18T18:12:33.642" v="1682"/>
          <ac:graphicFrameMkLst>
            <pc:docMk/>
            <pc:sldMk cId="1795353216" sldId="1342"/>
            <ac:graphicFrameMk id="7" creationId="{F85233B3-654F-42AC-907F-68AD3CB5201E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34.573" v="1683"/>
          <ac:graphicFrameMkLst>
            <pc:docMk/>
            <pc:sldMk cId="1795353216" sldId="1342"/>
            <ac:graphicFrameMk id="9" creationId="{9579416E-9648-494B-9D4A-1B8E9F67DA13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38.787" v="1687"/>
        <pc:sldMkLst>
          <pc:docMk/>
          <pc:sldMk cId="2956992687" sldId="1343"/>
        </pc:sldMkLst>
        <pc:graphicFrameChg chg="mod">
          <ac:chgData name="Fässler, Oliver (JPKA 2)" userId="9a89f36f-748e-4f00-b20c-72cbec80bd4a" providerId="ADAL" clId="{F03FFBA4-D556-4158-9983-09A01B4E1D48}" dt="2025-06-18T18:12:37.576" v="1686"/>
          <ac:graphicFrameMkLst>
            <pc:docMk/>
            <pc:sldMk cId="2956992687" sldId="1343"/>
            <ac:graphicFrameMk id="10" creationId="{6DE8BBAE-1AB5-4BEE-A6B9-0C05FDC92F30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38.787" v="1687"/>
          <ac:graphicFrameMkLst>
            <pc:docMk/>
            <pc:sldMk cId="2956992687" sldId="1343"/>
            <ac:graphicFrameMk id="11" creationId="{BCDE2368-C511-471E-8EE9-EA5AD0DFF0E4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43.269" v="1690"/>
        <pc:sldMkLst>
          <pc:docMk/>
          <pc:sldMk cId="2958140295" sldId="1344"/>
        </pc:sldMkLst>
        <pc:graphicFrameChg chg="mod">
          <ac:chgData name="Fässler, Oliver (JPKA 2)" userId="9a89f36f-748e-4f00-b20c-72cbec80bd4a" providerId="ADAL" clId="{F03FFBA4-D556-4158-9983-09A01B4E1D48}" dt="2025-06-18T18:12:40.450" v="1688"/>
          <ac:graphicFrameMkLst>
            <pc:docMk/>
            <pc:sldMk cId="2958140295" sldId="1344"/>
            <ac:graphicFrameMk id="6" creationId="{7E0D8DE2-2871-44BE-B3F1-0F5ABAA51CF7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42.417" v="1689"/>
          <ac:graphicFrameMkLst>
            <pc:docMk/>
            <pc:sldMk cId="2958140295" sldId="1344"/>
            <ac:graphicFrameMk id="7" creationId="{24F9ED06-FAFC-4628-8EED-D884DC6E6F3B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43.269" v="1690"/>
          <ac:graphicFrameMkLst>
            <pc:docMk/>
            <pc:sldMk cId="2958140295" sldId="1344"/>
            <ac:graphicFrameMk id="9" creationId="{6BED892B-81D4-48E7-A80E-9B9BC95486B6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51.583" v="1696"/>
        <pc:sldMkLst>
          <pc:docMk/>
          <pc:sldMk cId="1344822318" sldId="1345"/>
        </pc:sldMkLst>
        <pc:graphicFrameChg chg="mod">
          <ac:chgData name="Fässler, Oliver (JPKA 2)" userId="9a89f36f-748e-4f00-b20c-72cbec80bd4a" providerId="ADAL" clId="{F03FFBA4-D556-4158-9983-09A01B4E1D48}" dt="2025-06-18T18:12:50.519" v="1695"/>
          <ac:graphicFrameMkLst>
            <pc:docMk/>
            <pc:sldMk cId="1344822318" sldId="1345"/>
            <ac:graphicFrameMk id="6" creationId="{5E675E8A-EA07-4823-B9A2-656252D9221A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51.583" v="1696"/>
          <ac:graphicFrameMkLst>
            <pc:docMk/>
            <pc:sldMk cId="1344822318" sldId="1345"/>
            <ac:graphicFrameMk id="11" creationId="{8DAB0EBE-3532-42ED-8CD1-4BC2384225B6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3:02.190" v="1704"/>
        <pc:sldMkLst>
          <pc:docMk/>
          <pc:sldMk cId="3145001656" sldId="1346"/>
        </pc:sldMkLst>
        <pc:graphicFrameChg chg="mod">
          <ac:chgData name="Fässler, Oliver (JPKA 2)" userId="9a89f36f-748e-4f00-b20c-72cbec80bd4a" providerId="ADAL" clId="{F03FFBA4-D556-4158-9983-09A01B4E1D48}" dt="2025-06-18T18:13:01.464" v="1703"/>
          <ac:graphicFrameMkLst>
            <pc:docMk/>
            <pc:sldMk cId="3145001656" sldId="1346"/>
            <ac:graphicFrameMk id="6" creationId="{83EF0EF1-AEC3-464F-B9FE-AE401416C46A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3:02.190" v="1704"/>
          <ac:graphicFrameMkLst>
            <pc:docMk/>
            <pc:sldMk cId="3145001656" sldId="1346"/>
            <ac:graphicFrameMk id="8" creationId="{84862763-A0F1-49AE-9A70-8D16B0A9C7D0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3:08.721" v="1709"/>
        <pc:sldMkLst>
          <pc:docMk/>
          <pc:sldMk cId="3114164608" sldId="1347"/>
        </pc:sldMkLst>
        <pc:graphicFrameChg chg="mod">
          <ac:chgData name="Fässler, Oliver (JPKA 2)" userId="9a89f36f-748e-4f00-b20c-72cbec80bd4a" providerId="ADAL" clId="{F03FFBA4-D556-4158-9983-09A01B4E1D48}" dt="2025-06-18T18:13:08.137" v="1708"/>
          <ac:graphicFrameMkLst>
            <pc:docMk/>
            <pc:sldMk cId="3114164608" sldId="1347"/>
            <ac:graphicFrameMk id="9" creationId="{8FFF42F1-5098-95D4-949D-B3237CF6BB65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3:08.721" v="1709"/>
          <ac:graphicFrameMkLst>
            <pc:docMk/>
            <pc:sldMk cId="3114164608" sldId="1347"/>
            <ac:graphicFrameMk id="11" creationId="{1FEFC10A-8A38-D0F7-717F-FF6C17B855E6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08.799" v="1711"/>
        <pc:sldMkLst>
          <pc:docMk/>
          <pc:sldMk cId="4267386111" sldId="1348"/>
        </pc:sldMkLst>
        <pc:graphicFrameChg chg="mod">
          <ac:chgData name="Fässler, Oliver (JPKA 2)" userId="9a89f36f-748e-4f00-b20c-72cbec80bd4a" providerId="ADAL" clId="{F03FFBA4-D556-4158-9983-09A01B4E1D48}" dt="2025-06-18T18:13:09.851" v="1710"/>
          <ac:graphicFrameMkLst>
            <pc:docMk/>
            <pc:sldMk cId="4267386111" sldId="1348"/>
            <ac:graphicFrameMk id="7" creationId="{10657799-BCA1-4E51-BEB8-B04111C01751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08.799" v="1711"/>
          <ac:graphicFrameMkLst>
            <pc:docMk/>
            <pc:sldMk cId="4267386111" sldId="1348"/>
            <ac:graphicFrameMk id="8" creationId="{E86BC3A2-6D90-8858-C259-6EA4FD4E408E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18.116" v="1717"/>
        <pc:sldMkLst>
          <pc:docMk/>
          <pc:sldMk cId="2848407690" sldId="1349"/>
        </pc:sldMkLst>
        <pc:graphicFrameChg chg="mod">
          <ac:chgData name="Fässler, Oliver (JPKA 2)" userId="9a89f36f-748e-4f00-b20c-72cbec80bd4a" providerId="ADAL" clId="{F03FFBA4-D556-4158-9983-09A01B4E1D48}" dt="2025-06-18T18:14:18.116" v="1717"/>
          <ac:graphicFrameMkLst>
            <pc:docMk/>
            <pc:sldMk cId="2848407690" sldId="1349"/>
            <ac:graphicFrameMk id="6" creationId="{5F31AF93-4D47-06F7-E0D6-131CC57EB2FE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14.302" v="1716"/>
          <ac:graphicFrameMkLst>
            <pc:docMk/>
            <pc:sldMk cId="2848407690" sldId="1349"/>
            <ac:graphicFrameMk id="16" creationId="{23F02F30-D8CE-538B-1584-6B0552097D45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12.689" v="1715"/>
        <pc:sldMkLst>
          <pc:docMk/>
          <pc:sldMk cId="3602362000" sldId="1350"/>
        </pc:sldMkLst>
        <pc:graphicFrameChg chg="mod">
          <ac:chgData name="Fässler, Oliver (JPKA 2)" userId="9a89f36f-748e-4f00-b20c-72cbec80bd4a" providerId="ADAL" clId="{F03FFBA4-D556-4158-9983-09A01B4E1D48}" dt="2025-06-18T18:14:11.018" v="1713"/>
          <ac:graphicFrameMkLst>
            <pc:docMk/>
            <pc:sldMk cId="3602362000" sldId="1350"/>
            <ac:graphicFrameMk id="11" creationId="{9FD05414-FBC3-D8B1-80EE-67C79B360802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11.709" v="1714"/>
          <ac:graphicFrameMkLst>
            <pc:docMk/>
            <pc:sldMk cId="3602362000" sldId="1350"/>
            <ac:graphicFrameMk id="12" creationId="{2E9856EE-0F21-6D96-4955-DE10E721D63B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12.689" v="1715"/>
          <ac:graphicFrameMkLst>
            <pc:docMk/>
            <pc:sldMk cId="3602362000" sldId="1350"/>
            <ac:graphicFrameMk id="13" creationId="{7CB2F82A-AB53-E2E0-0782-F75A1D2BD2EA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21.176" v="1721"/>
        <pc:sldMkLst>
          <pc:docMk/>
          <pc:sldMk cId="2465033605" sldId="1351"/>
        </pc:sldMkLst>
        <pc:graphicFrameChg chg="mod">
          <ac:chgData name="Fässler, Oliver (JPKA 2)" userId="9a89f36f-748e-4f00-b20c-72cbec80bd4a" providerId="ADAL" clId="{F03FFBA4-D556-4158-9983-09A01B4E1D48}" dt="2025-06-18T18:14:20.678" v="1720"/>
          <ac:graphicFrameMkLst>
            <pc:docMk/>
            <pc:sldMk cId="2465033605" sldId="1351"/>
            <ac:graphicFrameMk id="7" creationId="{695A2EC5-92FD-49F1-3687-905771614517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21.176" v="1721"/>
          <ac:graphicFrameMkLst>
            <pc:docMk/>
            <pc:sldMk cId="2465033605" sldId="1351"/>
            <ac:graphicFrameMk id="11" creationId="{1CF9E198-E8AA-C450-66AA-15DBBF00099F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49.100" v="1694"/>
        <pc:sldMkLst>
          <pc:docMk/>
          <pc:sldMk cId="2988586403" sldId="1363"/>
        </pc:sldMkLst>
        <pc:graphicFrameChg chg="mod">
          <ac:chgData name="Fässler, Oliver (JPKA 2)" userId="9a89f36f-748e-4f00-b20c-72cbec80bd4a" providerId="ADAL" clId="{F03FFBA4-D556-4158-9983-09A01B4E1D48}" dt="2025-06-18T18:12:47.685" v="1693"/>
          <ac:graphicFrameMkLst>
            <pc:docMk/>
            <pc:sldMk cId="2988586403" sldId="1363"/>
            <ac:graphicFrameMk id="6" creationId="{283290D4-DDA0-1977-1CDD-9B5672947F5C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49.100" v="1694"/>
          <ac:graphicFrameMkLst>
            <pc:docMk/>
            <pc:sldMk cId="2988586403" sldId="1363"/>
            <ac:graphicFrameMk id="7" creationId="{D3E416B0-11B4-1FF9-F1F3-46C765F36794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36.139" v="1685"/>
        <pc:sldMkLst>
          <pc:docMk/>
          <pc:sldMk cId="3501154068" sldId="1367"/>
        </pc:sldMkLst>
        <pc:graphicFrameChg chg="mod">
          <ac:chgData name="Fässler, Oliver (JPKA 2)" userId="9a89f36f-748e-4f00-b20c-72cbec80bd4a" providerId="ADAL" clId="{F03FFBA4-D556-4158-9983-09A01B4E1D48}" dt="2025-06-18T18:12:35.528" v="1684"/>
          <ac:graphicFrameMkLst>
            <pc:docMk/>
            <pc:sldMk cId="3501154068" sldId="1367"/>
            <ac:graphicFrameMk id="6" creationId="{696C89B1-B973-ABE5-EEC3-3AFE7FC4AC76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36.139" v="1685"/>
          <ac:graphicFrameMkLst>
            <pc:docMk/>
            <pc:sldMk cId="3501154068" sldId="1367"/>
            <ac:graphicFrameMk id="7" creationId="{BD908630-CFED-8A5E-2414-BDC508E6AD40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44.973" v="1740"/>
        <pc:sldMkLst>
          <pc:docMk/>
          <pc:sldMk cId="3624293527" sldId="1369"/>
        </pc:sldMkLst>
        <pc:graphicFrameChg chg="mod">
          <ac:chgData name="Fässler, Oliver (JPKA 2)" userId="9a89f36f-748e-4f00-b20c-72cbec80bd4a" providerId="ADAL" clId="{F03FFBA4-D556-4158-9983-09A01B4E1D48}" dt="2025-06-18T18:14:44.505" v="1739"/>
          <ac:graphicFrameMkLst>
            <pc:docMk/>
            <pc:sldMk cId="3624293527" sldId="1369"/>
            <ac:graphicFrameMk id="7" creationId="{9D6828D9-CC1E-5CB4-73EA-C4B4105006A2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44.973" v="1740"/>
          <ac:graphicFrameMkLst>
            <pc:docMk/>
            <pc:sldMk cId="3624293527" sldId="1369"/>
            <ac:graphicFrameMk id="8" creationId="{005489EC-4380-3327-229E-6F37C3460BE2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3:02.987" v="1705"/>
        <pc:sldMkLst>
          <pc:docMk/>
          <pc:sldMk cId="2707699499" sldId="1370"/>
        </pc:sldMkLst>
        <pc:graphicFrameChg chg="mod">
          <ac:chgData name="Fässler, Oliver (JPKA 2)" userId="9a89f36f-748e-4f00-b20c-72cbec80bd4a" providerId="ADAL" clId="{F03FFBA4-D556-4158-9983-09A01B4E1D48}" dt="2025-06-18T18:13:02.987" v="1705"/>
          <ac:graphicFrameMkLst>
            <pc:docMk/>
            <pc:sldMk cId="2707699499" sldId="1370"/>
            <ac:graphicFrameMk id="10" creationId="{80CA2378-A85E-A3BF-A803-A4226D6D1E8D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15.193" v="1666"/>
        <pc:sldMkLst>
          <pc:docMk/>
          <pc:sldMk cId="1464327739" sldId="1371"/>
        </pc:sldMkLst>
        <pc:graphicFrameChg chg="mod">
          <ac:chgData name="Fässler, Oliver (JPKA 2)" userId="9a89f36f-748e-4f00-b20c-72cbec80bd4a" providerId="ADAL" clId="{F03FFBA4-D556-4158-9983-09A01B4E1D48}" dt="2025-06-18T18:12:15.193" v="1666"/>
          <ac:graphicFrameMkLst>
            <pc:docMk/>
            <pc:sldMk cId="1464327739" sldId="1371"/>
            <ac:graphicFrameMk id="6" creationId="{46C764F3-6AE3-A881-6268-9C8C64150519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14.563" v="1665"/>
          <ac:graphicFrameMkLst>
            <pc:docMk/>
            <pc:sldMk cId="1464327739" sldId="1371"/>
            <ac:graphicFrameMk id="8" creationId="{9A9602C2-5A4F-40F3-BE4E-8086044F8207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28.034" v="1680"/>
        <pc:sldMkLst>
          <pc:docMk/>
          <pc:sldMk cId="3882826620" sldId="1372"/>
        </pc:sldMkLst>
        <pc:graphicFrameChg chg="mod">
          <ac:chgData name="Fässler, Oliver (JPKA 2)" userId="9a89f36f-748e-4f00-b20c-72cbec80bd4a" providerId="ADAL" clId="{F03FFBA4-D556-4158-9983-09A01B4E1D48}" dt="2025-06-18T18:12:24.471" v="1677"/>
          <ac:graphicFrameMkLst>
            <pc:docMk/>
            <pc:sldMk cId="3882826620" sldId="1372"/>
            <ac:graphicFrameMk id="6" creationId="{31C81929-3C55-7776-E297-A78F6D89E4D1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26.193" v="1678"/>
          <ac:graphicFrameMkLst>
            <pc:docMk/>
            <pc:sldMk cId="3882826620" sldId="1372"/>
            <ac:graphicFrameMk id="8" creationId="{B5C7A757-1EFE-26D3-0A4D-1AA5F06EAD55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26.941" v="1679"/>
          <ac:graphicFrameMkLst>
            <pc:docMk/>
            <pc:sldMk cId="3882826620" sldId="1372"/>
            <ac:graphicFrameMk id="9" creationId="{73F8FF02-AF43-80F0-CAB8-CE1D83BA949F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28.034" v="1680"/>
          <ac:graphicFrameMkLst>
            <pc:docMk/>
            <pc:sldMk cId="3882826620" sldId="1372"/>
            <ac:graphicFrameMk id="10" creationId="{9977EF7C-1F14-F536-9FC8-44CAA4F302D5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32.779" v="1727"/>
        <pc:sldMkLst>
          <pc:docMk/>
          <pc:sldMk cId="1306260106" sldId="1374"/>
        </pc:sldMkLst>
        <pc:graphicFrameChg chg="mod">
          <ac:chgData name="Fässler, Oliver (JPKA 2)" userId="9a89f36f-748e-4f00-b20c-72cbec80bd4a" providerId="ADAL" clId="{F03FFBA4-D556-4158-9983-09A01B4E1D48}" dt="2025-06-18T18:14:32.779" v="1727"/>
          <ac:graphicFrameMkLst>
            <pc:docMk/>
            <pc:sldMk cId="1306260106" sldId="1374"/>
            <ac:graphicFrameMk id="7" creationId="{356D13E2-808B-CF13-BCA6-A692C3C6E6BC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2:58.072" v="1700"/>
        <pc:sldMkLst>
          <pc:docMk/>
          <pc:sldMk cId="1620914173" sldId="1375"/>
        </pc:sldMkLst>
        <pc:graphicFrameChg chg="mod">
          <ac:chgData name="Fässler, Oliver (JPKA 2)" userId="9a89f36f-748e-4f00-b20c-72cbec80bd4a" providerId="ADAL" clId="{F03FFBA4-D556-4158-9983-09A01B4E1D48}" dt="2025-06-18T18:12:57.717" v="1699"/>
          <ac:graphicFrameMkLst>
            <pc:docMk/>
            <pc:sldMk cId="1620914173" sldId="1375"/>
            <ac:graphicFrameMk id="10" creationId="{4EBAC9F1-6583-1768-6520-1E570CEA861F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2:58.072" v="1700"/>
          <ac:graphicFrameMkLst>
            <pc:docMk/>
            <pc:sldMk cId="1620914173" sldId="1375"/>
            <ac:graphicFrameMk id="11" creationId="{1B56F748-4630-031E-DA83-0BB0BC14DE37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3:00.573" v="1702"/>
        <pc:sldMkLst>
          <pc:docMk/>
          <pc:sldMk cId="2237104615" sldId="1393"/>
        </pc:sldMkLst>
        <pc:graphicFrameChg chg="mod">
          <ac:chgData name="Fässler, Oliver (JPKA 2)" userId="9a89f36f-748e-4f00-b20c-72cbec80bd4a" providerId="ADAL" clId="{F03FFBA4-D556-4158-9983-09A01B4E1D48}" dt="2025-06-18T18:12:59.126" v="1701"/>
          <ac:graphicFrameMkLst>
            <pc:docMk/>
            <pc:sldMk cId="2237104615" sldId="1393"/>
            <ac:graphicFrameMk id="6" creationId="{C2E7707E-DDB6-43F8-3FEC-3036D37FE834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3:00.573" v="1702"/>
          <ac:graphicFrameMkLst>
            <pc:docMk/>
            <pc:sldMk cId="2237104615" sldId="1393"/>
            <ac:graphicFrameMk id="12" creationId="{DE60A84F-C5D0-5156-6927-1A0FC8D66204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48.485" v="1744"/>
        <pc:sldMkLst>
          <pc:docMk/>
          <pc:sldMk cId="506634367" sldId="1400"/>
        </pc:sldMkLst>
        <pc:graphicFrameChg chg="mod">
          <ac:chgData name="Fässler, Oliver (JPKA 2)" userId="9a89f36f-748e-4f00-b20c-72cbec80bd4a" providerId="ADAL" clId="{F03FFBA4-D556-4158-9983-09A01B4E1D48}" dt="2025-06-18T18:14:46.604" v="1741"/>
          <ac:graphicFrameMkLst>
            <pc:docMk/>
            <pc:sldMk cId="506634367" sldId="1400"/>
            <ac:graphicFrameMk id="15" creationId="{EF39990E-E9E8-85C7-910A-527FFE701289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47.119" v="1742"/>
          <ac:graphicFrameMkLst>
            <pc:docMk/>
            <pc:sldMk cId="506634367" sldId="1400"/>
            <ac:graphicFrameMk id="16" creationId="{DF9E3715-457F-A33F-7596-46B92DD63EF2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47.552" v="1743"/>
          <ac:graphicFrameMkLst>
            <pc:docMk/>
            <pc:sldMk cId="506634367" sldId="1400"/>
            <ac:graphicFrameMk id="17" creationId="{6506E836-4ED2-BC63-E1A7-9F8F76360889}"/>
          </ac:graphicFrameMkLst>
        </pc:graphicFrameChg>
        <pc:graphicFrameChg chg="mod">
          <ac:chgData name="Fässler, Oliver (JPKA 2)" userId="9a89f36f-748e-4f00-b20c-72cbec80bd4a" providerId="ADAL" clId="{F03FFBA4-D556-4158-9983-09A01B4E1D48}" dt="2025-06-18T18:14:48.485" v="1744"/>
          <ac:graphicFrameMkLst>
            <pc:docMk/>
            <pc:sldMk cId="506634367" sldId="1400"/>
            <ac:graphicFrameMk id="18" creationId="{A027C80D-E0F5-88DC-63CA-0E5FD0450473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41.621" v="1736"/>
        <pc:sldMkLst>
          <pc:docMk/>
          <pc:sldMk cId="2921516919" sldId="1401"/>
        </pc:sldMkLst>
        <pc:graphicFrameChg chg="mod">
          <ac:chgData name="Fässler, Oliver (JPKA 2)" userId="9a89f36f-748e-4f00-b20c-72cbec80bd4a" providerId="ADAL" clId="{F03FFBA4-D556-4158-9983-09A01B4E1D48}" dt="2025-06-18T18:14:41.621" v="1736"/>
          <ac:graphicFrameMkLst>
            <pc:docMk/>
            <pc:sldMk cId="2921516919" sldId="1401"/>
            <ac:graphicFrameMk id="6" creationId="{A8665B07-014D-118B-B5FF-33ADD8DCF257}"/>
          </ac:graphicFrameMkLst>
        </pc:graphicFrameChg>
      </pc:sldChg>
      <pc:sldChg chg="modSp">
        <pc:chgData name="Fässler, Oliver (JPKA 2)" userId="9a89f36f-748e-4f00-b20c-72cbec80bd4a" providerId="ADAL" clId="{F03FFBA4-D556-4158-9983-09A01B4E1D48}" dt="2025-06-18T18:14:10.089" v="1712"/>
        <pc:sldMkLst>
          <pc:docMk/>
          <pc:sldMk cId="3632123786" sldId="1402"/>
        </pc:sldMkLst>
        <pc:graphicFrameChg chg="mod">
          <ac:chgData name="Fässler, Oliver (JPKA 2)" userId="9a89f36f-748e-4f00-b20c-72cbec80bd4a" providerId="ADAL" clId="{F03FFBA4-D556-4158-9983-09A01B4E1D48}" dt="2025-06-18T18:14:10.089" v="1712"/>
          <ac:graphicFrameMkLst>
            <pc:docMk/>
            <pc:sldMk cId="3632123786" sldId="1402"/>
            <ac:graphicFrameMk id="6" creationId="{AFA66E12-D56A-3977-778E-0AE30C14D944}"/>
          </ac:graphicFrameMkLst>
        </pc:graphicFrameChg>
      </pc:sldChg>
    </pc:docChg>
  </pc:docChgLst>
</pc:chgInfo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9062C8-3AC5-48FE-9B31-796C7BEC3BC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73E9C-C42F-42B4-8479-8AA36AF12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44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lackrock.com/corporate/insights/blackrock-investment-institute/interactive-charts/geopolitical-risk-dashboard#risk-summary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weforum.org/reports/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s.jpmorgan.com/#research.publication_page&amp;publicationId=9000850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73E9C-C42F-42B4-8479-8AA36AF121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411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Geopolitical Risk Dashboard | BlackRock Investment Institute</a:t>
            </a:r>
            <a:endParaRPr lang="en-US" dirty="0"/>
          </a:p>
          <a:p>
            <a:r>
              <a:rPr lang="en-US" dirty="0">
                <a:hlinkClick r:id="rId4"/>
              </a:rPr>
              <a:t>Reports | World Economic Forum (weforum.org)</a:t>
            </a:r>
            <a:endParaRPr lang="en-US" dirty="0"/>
          </a:p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73E9C-C42F-42B4-8479-8AA36AF121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68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>
                <a:hlinkClick r:id="rId3"/>
              </a:rPr>
              <a:t>Publication</a:t>
            </a:r>
            <a:r>
              <a:rPr lang="de-CH" dirty="0">
                <a:hlinkClick r:id="rId3"/>
              </a:rPr>
              <a:t> Page - J.P. Morgan </a:t>
            </a:r>
            <a:r>
              <a:rPr lang="de-CH" dirty="0" err="1">
                <a:hlinkClick r:id="rId3"/>
              </a:rPr>
              <a:t>Markets</a:t>
            </a:r>
            <a:r>
              <a:rPr lang="de-CH" dirty="0">
                <a:hlinkClick r:id="rId3"/>
              </a:rPr>
              <a:t> (jpmorgan.com)</a:t>
            </a:r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73E9C-C42F-42B4-8479-8AA36AF121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791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73E9C-C42F-42B4-8479-8AA36AF1213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294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73E9C-C42F-42B4-8479-8AA36AF1213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31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A7BBD4"/>
              </a:gs>
              <a:gs pos="100000">
                <a:srgbClr val="D7E4F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688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D7E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3990086138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F7D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369587939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02652564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91348183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095165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F7D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0049792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5198243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4834218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600458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573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99060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40168933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30853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D7E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619048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3757171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076525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3412948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112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C5C6CF"/>
              </a:gs>
              <a:gs pos="100000">
                <a:srgbClr val="E1E2E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65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A7BBD4"/>
              </a:gs>
              <a:gs pos="100000">
                <a:srgbClr val="D7E4F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74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C5C6CF"/>
              </a:gs>
              <a:gs pos="100000">
                <a:srgbClr val="E1E2E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8722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C5C6CF"/>
              </a:gs>
              <a:gs pos="100000">
                <a:srgbClr val="E1E2E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754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022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058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3222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15969673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5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29416837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6023151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E1E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24604299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213882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A7BBD4"/>
              </a:gs>
              <a:gs pos="100000">
                <a:srgbClr val="D7E4F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48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7933898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593307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E1E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41928687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8537395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1097765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773385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96556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B7CCC0"/>
              </a:gs>
              <a:gs pos="100000">
                <a:srgbClr val="DAE6D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81395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B7CCC0"/>
              </a:gs>
              <a:gs pos="100000">
                <a:srgbClr val="DAE6D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253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B7CCC0"/>
              </a:gs>
              <a:gs pos="100000">
                <a:srgbClr val="DAE6D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83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1325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1990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59305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7782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172494229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76605021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16005259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DAE6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108114648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67833151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314193650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0160121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51272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DAE6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6498558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7345097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193343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302303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55431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5D2AF"/>
              </a:gs>
              <a:gs pos="100000">
                <a:srgbClr val="EDE1C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716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5D2AF"/>
              </a:gs>
              <a:gs pos="100000">
                <a:srgbClr val="EDE1C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60358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5D2AF"/>
              </a:gs>
              <a:gs pos="100000">
                <a:srgbClr val="EDE1C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2947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8363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84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2741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2437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26698822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E5D2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91214894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336305206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EDE1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417915852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48087881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43726931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654480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EDE1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5995627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9977726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148822350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089537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986756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78272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6BDAB"/>
              </a:gs>
              <a:gs pos="100000">
                <a:srgbClr val="F3D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3784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6BDAB"/>
              </a:gs>
              <a:gs pos="100000">
                <a:srgbClr val="F3D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8721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6BDAB"/>
              </a:gs>
              <a:gs pos="100000">
                <a:srgbClr val="F3D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87036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76076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7358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16892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3325688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A7BB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401404739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E6B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2901378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57704482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F3DF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 dirty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51883332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402881590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333582344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42523534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F3DF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6645463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591513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7919817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660633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76713753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73663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3BEB8"/>
              </a:gs>
              <a:gs pos="100000">
                <a:srgbClr val="F7DDD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9235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3BEB8"/>
              </a:gs>
              <a:gs pos="100000">
                <a:srgbClr val="F7DDD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45100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3BEB8"/>
              </a:gs>
              <a:gs pos="100000">
                <a:srgbClr val="F7DDD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22948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 dirty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0437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4305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LEGAL ENTITY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Department or author</a:t>
            </a:r>
            <a:br>
              <a:rPr lang="en-US" noProof="0" dirty="0"/>
            </a:br>
            <a:r>
              <a:rPr lang="en-US" noProof="0" dirty="0"/>
              <a:t>Month Day, Year</a:t>
            </a:r>
            <a:br>
              <a:rPr lang="en-US" noProof="0" dirty="0"/>
            </a:br>
            <a:br>
              <a:rPr lang="en-US" noProof="0" dirty="0"/>
            </a:br>
            <a:r>
              <a:rPr lang="en-US" noProof="0" dirty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63214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 dirty="0"/>
              <a:t>Click to edit slide title (maximum two lines)</a:t>
            </a:r>
            <a:endParaRPr lang="en-US" dirty="0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 dirty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 dirty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 dirty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266630038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E3B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247275087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3328089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9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tags" Target="../tags/tag3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46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Relationship Id="rId22" Type="http://schemas.openxmlformats.org/officeDocument/2006/relationships/image" Target="../media/image1.em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72.xml"/><Relationship Id="rId3" Type="http://schemas.openxmlformats.org/officeDocument/2006/relationships/slideLayout" Target="../slideLayouts/slideLayout57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20" Type="http://schemas.openxmlformats.org/officeDocument/2006/relationships/tags" Target="../tags/tag4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64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Relationship Id="rId22" Type="http://schemas.openxmlformats.org/officeDocument/2006/relationships/image" Target="../media/image1.emf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5.xml"/><Relationship Id="rId18" Type="http://schemas.openxmlformats.org/officeDocument/2006/relationships/slideLayout" Target="../slideLayouts/slideLayout90.xml"/><Relationship Id="rId3" Type="http://schemas.openxmlformats.org/officeDocument/2006/relationships/slideLayout" Target="../slideLayouts/slideLayout75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17" Type="http://schemas.openxmlformats.org/officeDocument/2006/relationships/slideLayout" Target="../slideLayouts/slideLayout89.xml"/><Relationship Id="rId2" Type="http://schemas.openxmlformats.org/officeDocument/2006/relationships/slideLayout" Target="../slideLayouts/slideLayout74.xml"/><Relationship Id="rId16" Type="http://schemas.openxmlformats.org/officeDocument/2006/relationships/slideLayout" Target="../slideLayouts/slideLayout88.xml"/><Relationship Id="rId20" Type="http://schemas.openxmlformats.org/officeDocument/2006/relationships/tags" Target="../tags/tag5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5" Type="http://schemas.openxmlformats.org/officeDocument/2006/relationships/slideLayout" Target="../slideLayouts/slideLayout87.xml"/><Relationship Id="rId10" Type="http://schemas.openxmlformats.org/officeDocument/2006/relationships/slideLayout" Target="../slideLayouts/slideLayout82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6.xml"/><Relationship Id="rId22" Type="http://schemas.openxmlformats.org/officeDocument/2006/relationships/image" Target="../media/image1.emf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13" Type="http://schemas.openxmlformats.org/officeDocument/2006/relationships/slideLayout" Target="../slideLayouts/slideLayout103.xml"/><Relationship Id="rId18" Type="http://schemas.openxmlformats.org/officeDocument/2006/relationships/slideLayout" Target="../slideLayouts/slideLayout108.xml"/><Relationship Id="rId3" Type="http://schemas.openxmlformats.org/officeDocument/2006/relationships/slideLayout" Target="../slideLayouts/slideLayout93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97.xml"/><Relationship Id="rId12" Type="http://schemas.openxmlformats.org/officeDocument/2006/relationships/slideLayout" Target="../slideLayouts/slideLayout102.xml"/><Relationship Id="rId17" Type="http://schemas.openxmlformats.org/officeDocument/2006/relationships/slideLayout" Target="../slideLayouts/slideLayout107.xml"/><Relationship Id="rId2" Type="http://schemas.openxmlformats.org/officeDocument/2006/relationships/slideLayout" Target="../slideLayouts/slideLayout92.xml"/><Relationship Id="rId16" Type="http://schemas.openxmlformats.org/officeDocument/2006/relationships/slideLayout" Target="../slideLayouts/slideLayout106.xml"/><Relationship Id="rId20" Type="http://schemas.openxmlformats.org/officeDocument/2006/relationships/tags" Target="../tags/tag6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105.xml"/><Relationship Id="rId10" Type="http://schemas.openxmlformats.org/officeDocument/2006/relationships/slideLayout" Target="../slideLayouts/slideLayout100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Relationship Id="rId14" Type="http://schemas.openxmlformats.org/officeDocument/2006/relationships/slideLayout" Target="../slideLayouts/slideLayout104.xml"/><Relationship Id="rId22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939F2AA7-FD1A-45EC-9F6F-4C94DE35BF55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8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88" r:id="rId3"/>
    <p:sldLayoutId id="2147483789" r:id="rId4"/>
    <p:sldLayoutId id="2147483773" r:id="rId5"/>
    <p:sldLayoutId id="2147483772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506F164-EF5F-4434-A7BE-180CD6940E8E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6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  <p:sldLayoutId id="2147483888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AAF0EFD-09D8-4C6E-B0CE-7E486C5D1097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13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  <p:sldLayoutId id="2147483904" r:id="rId16"/>
    <p:sldLayoutId id="2147483905" r:id="rId17"/>
    <p:sldLayoutId id="2147483906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B69DB4B-5797-4159-BDB2-86145276C174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54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18" r:id="rId12"/>
    <p:sldLayoutId id="2147483919" r:id="rId13"/>
    <p:sldLayoutId id="2147483920" r:id="rId14"/>
    <p:sldLayoutId id="2147483921" r:id="rId15"/>
    <p:sldLayoutId id="2147483922" r:id="rId16"/>
    <p:sldLayoutId id="2147483923" r:id="rId17"/>
    <p:sldLayoutId id="2147483924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0AEE83-AED2-474F-8468-7009D3A889C9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04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  <p:sldLayoutId id="2147483942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 dirty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Click to edit text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FF3D55D-A4E5-4BC5-8042-F09FE350FAB4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9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  <p:sldLayoutId id="2147483954" r:id="rId12"/>
    <p:sldLayoutId id="2147483955" r:id="rId13"/>
    <p:sldLayoutId id="2147483956" r:id="rId14"/>
    <p:sldLayoutId id="2147483957" r:id="rId15"/>
    <p:sldLayoutId id="2147483958" r:id="rId16"/>
    <p:sldLayoutId id="2147483959" r:id="rId17"/>
    <p:sldLayoutId id="2147483960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0.emf"/><Relationship Id="rId4" Type="http://schemas.openxmlformats.org/officeDocument/2006/relationships/oleObject" Target="../embeddings/oleObject22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2.emf"/><Relationship Id="rId4" Type="http://schemas.openxmlformats.org/officeDocument/2006/relationships/oleObject" Target="../embeddings/oleObject24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4.emf"/><Relationship Id="rId4" Type="http://schemas.openxmlformats.org/officeDocument/2006/relationships/oleObject" Target="../embeddings/oleObject26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7" Type="http://schemas.openxmlformats.org/officeDocument/2006/relationships/image" Target="../media/image37.e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11.xml"/><Relationship Id="rId6" Type="http://schemas.openxmlformats.org/officeDocument/2006/relationships/oleObject" Target="../embeddings/oleObject29.bin"/><Relationship Id="rId5" Type="http://schemas.openxmlformats.org/officeDocument/2006/relationships/image" Target="../media/image36.emf"/><Relationship Id="rId4" Type="http://schemas.openxmlformats.org/officeDocument/2006/relationships/oleObject" Target="../embeddings/oleObject28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9.emf"/><Relationship Id="rId4" Type="http://schemas.openxmlformats.org/officeDocument/2006/relationships/oleObject" Target="../embeddings/oleObject31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1.emf"/><Relationship Id="rId4" Type="http://schemas.openxmlformats.org/officeDocument/2006/relationships/oleObject" Target="../embeddings/oleObject33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3.emf"/><Relationship Id="rId4" Type="http://schemas.openxmlformats.org/officeDocument/2006/relationships/oleObject" Target="../embeddings/oleObject35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5.emf"/><Relationship Id="rId4" Type="http://schemas.openxmlformats.org/officeDocument/2006/relationships/oleObject" Target="../embeddings/oleObject3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39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9.emf"/><Relationship Id="rId4" Type="http://schemas.openxmlformats.org/officeDocument/2006/relationships/oleObject" Target="../embeddings/oleObject41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image" Target="../media/image8.png"/><Relationship Id="rId7" Type="http://schemas.openxmlformats.org/officeDocument/2006/relationships/oleObject" Target="../embeddings/oleObject3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1.emf"/><Relationship Id="rId4" Type="http://schemas.openxmlformats.org/officeDocument/2006/relationships/oleObject" Target="../embeddings/oleObject43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oleObject" Target="../embeddings/oleObject44.bin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oleObject" Target="../embeddings/oleObject45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4.emf"/><Relationship Id="rId4" Type="http://schemas.openxmlformats.org/officeDocument/2006/relationships/oleObject" Target="../embeddings/oleObject46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6.emf"/><Relationship Id="rId4" Type="http://schemas.openxmlformats.org/officeDocument/2006/relationships/oleObject" Target="../embeddings/oleObject48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oleObject" Target="../embeddings/oleObject49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8.emf"/><Relationship Id="rId4" Type="http://schemas.openxmlformats.org/officeDocument/2006/relationships/oleObject" Target="../embeddings/oleObject50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7" Type="http://schemas.openxmlformats.org/officeDocument/2006/relationships/image" Target="../media/image62.emf"/><Relationship Id="rId2" Type="http://schemas.openxmlformats.org/officeDocument/2006/relationships/oleObject" Target="../embeddings/oleObject52.bin"/><Relationship Id="rId1" Type="http://schemas.openxmlformats.org/officeDocument/2006/relationships/slideLayout" Target="../slideLayouts/slideLayout11.xml"/><Relationship Id="rId6" Type="http://schemas.openxmlformats.org/officeDocument/2006/relationships/oleObject" Target="../embeddings/oleObject54.bin"/><Relationship Id="rId5" Type="http://schemas.openxmlformats.org/officeDocument/2006/relationships/image" Target="../media/image61.emf"/><Relationship Id="rId4" Type="http://schemas.openxmlformats.org/officeDocument/2006/relationships/oleObject" Target="../embeddings/oleObject53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oleObject" Target="../embeddings/oleObject55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4.emf"/><Relationship Id="rId4" Type="http://schemas.openxmlformats.org/officeDocument/2006/relationships/oleObject" Target="../embeddings/oleObject56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oleObject" Target="../embeddings/oleObject57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6.emf"/><Relationship Id="rId4" Type="http://schemas.openxmlformats.org/officeDocument/2006/relationships/oleObject" Target="../embeddings/oleObject58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oleObject" Target="../embeddings/oleObject59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8.emf"/><Relationship Id="rId4" Type="http://schemas.openxmlformats.org/officeDocument/2006/relationships/oleObject" Target="../embeddings/oleObject60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0.emf"/><Relationship Id="rId4" Type="http://schemas.openxmlformats.org/officeDocument/2006/relationships/oleObject" Target="../embeddings/oleObject62.bin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3.bin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1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oleObject" Target="../embeddings/oleObject64.bin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oleObject" Target="../embeddings/oleObject65.bin"/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2" Type="http://schemas.openxmlformats.org/officeDocument/2006/relationships/oleObject" Target="../embeddings/oleObject66.bin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6.emf"/><Relationship Id="rId4" Type="http://schemas.openxmlformats.org/officeDocument/2006/relationships/oleObject" Target="../embeddings/oleObject68.bin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2.bin"/><Relationship Id="rId13" Type="http://schemas.openxmlformats.org/officeDocument/2006/relationships/image" Target="../media/image82.emf"/><Relationship Id="rId3" Type="http://schemas.openxmlformats.org/officeDocument/2006/relationships/image" Target="../media/image77.emf"/><Relationship Id="rId7" Type="http://schemas.openxmlformats.org/officeDocument/2006/relationships/image" Target="../media/image79.emf"/><Relationship Id="rId12" Type="http://schemas.openxmlformats.org/officeDocument/2006/relationships/oleObject" Target="../embeddings/oleObject74.bin"/><Relationship Id="rId2" Type="http://schemas.openxmlformats.org/officeDocument/2006/relationships/oleObject" Target="../embeddings/oleObject69.bin"/><Relationship Id="rId1" Type="http://schemas.openxmlformats.org/officeDocument/2006/relationships/slideLayout" Target="../slideLayouts/slideLayout11.xml"/><Relationship Id="rId6" Type="http://schemas.openxmlformats.org/officeDocument/2006/relationships/oleObject" Target="../embeddings/oleObject71.bin"/><Relationship Id="rId11" Type="http://schemas.openxmlformats.org/officeDocument/2006/relationships/image" Target="../media/image81.emf"/><Relationship Id="rId5" Type="http://schemas.openxmlformats.org/officeDocument/2006/relationships/image" Target="../media/image78.emf"/><Relationship Id="rId10" Type="http://schemas.openxmlformats.org/officeDocument/2006/relationships/oleObject" Target="../embeddings/oleObject73.bin"/><Relationship Id="rId4" Type="http://schemas.openxmlformats.org/officeDocument/2006/relationships/oleObject" Target="../embeddings/oleObject70.bin"/><Relationship Id="rId9" Type="http://schemas.openxmlformats.org/officeDocument/2006/relationships/image" Target="../media/image80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oleObject" Target="../embeddings/oleObject76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5.emf"/><Relationship Id="rId4" Type="http://schemas.openxmlformats.org/officeDocument/2006/relationships/oleObject" Target="../embeddings/oleObject77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oleObject" Target="../embeddings/oleObject78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7.emf"/><Relationship Id="rId4" Type="http://schemas.openxmlformats.org/officeDocument/2006/relationships/oleObject" Target="../embeddings/oleObject79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emf"/><Relationship Id="rId4" Type="http://schemas.openxmlformats.org/officeDocument/2006/relationships/oleObject" Target="../embeddings/oleObject5.bin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0.emf"/><Relationship Id="rId3" Type="http://schemas.openxmlformats.org/officeDocument/2006/relationships/oleObject" Target="../embeddings/oleObject80.bin"/><Relationship Id="rId7" Type="http://schemas.openxmlformats.org/officeDocument/2006/relationships/oleObject" Target="../embeddings/oleObject82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9.emf"/><Relationship Id="rId5" Type="http://schemas.openxmlformats.org/officeDocument/2006/relationships/oleObject" Target="../embeddings/oleObject81.bin"/><Relationship Id="rId10" Type="http://schemas.openxmlformats.org/officeDocument/2006/relationships/image" Target="../media/image91.emf"/><Relationship Id="rId4" Type="http://schemas.openxmlformats.org/officeDocument/2006/relationships/image" Target="../media/image88.emf"/><Relationship Id="rId9" Type="http://schemas.openxmlformats.org/officeDocument/2006/relationships/oleObject" Target="../embeddings/oleObject83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7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7.emf"/><Relationship Id="rId4" Type="http://schemas.openxmlformats.org/officeDocument/2006/relationships/oleObject" Target="../embeddings/oleObject9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13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0.emf"/><Relationship Id="rId12" Type="http://schemas.openxmlformats.org/officeDocument/2006/relationships/oleObject" Target="../embeddings/oleObject15.bin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1.xml"/><Relationship Id="rId6" Type="http://schemas.openxmlformats.org/officeDocument/2006/relationships/oleObject" Target="../embeddings/oleObject12.bin"/><Relationship Id="rId11" Type="http://schemas.openxmlformats.org/officeDocument/2006/relationships/image" Target="../media/image22.emf"/><Relationship Id="rId5" Type="http://schemas.openxmlformats.org/officeDocument/2006/relationships/image" Target="../media/image19.emf"/><Relationship Id="rId10" Type="http://schemas.openxmlformats.org/officeDocument/2006/relationships/oleObject" Target="../embeddings/oleObject14.bin"/><Relationship Id="rId4" Type="http://schemas.openxmlformats.org/officeDocument/2006/relationships/oleObject" Target="../embeddings/oleObject11.bin"/><Relationship Id="rId9" Type="http://schemas.openxmlformats.org/officeDocument/2006/relationships/image" Target="../media/image21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oleObject" Target="../embeddings/oleObject16.bin"/><Relationship Id="rId7" Type="http://schemas.openxmlformats.org/officeDocument/2006/relationships/oleObject" Target="../embeddings/oleObject18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5.emf"/><Relationship Id="rId5" Type="http://schemas.openxmlformats.org/officeDocument/2006/relationships/oleObject" Target="../embeddings/oleObject17.bin"/><Relationship Id="rId10" Type="http://schemas.openxmlformats.org/officeDocument/2006/relationships/image" Target="../media/image27.emf"/><Relationship Id="rId4" Type="http://schemas.openxmlformats.org/officeDocument/2006/relationships/image" Target="../media/image24.emf"/><Relationship Id="rId9" Type="http://schemas.openxmlformats.org/officeDocument/2006/relationships/oleObject" Target="../embeddings/oleObject1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8FDAB-67C0-477D-9EEA-4F13C5951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588" y="2120168"/>
            <a:ext cx="5688000" cy="444737"/>
          </a:xfrm>
        </p:spPr>
        <p:txBody>
          <a:bodyPr/>
          <a:lstStyle/>
          <a:p>
            <a:r>
              <a:rPr lang="de-DE" dirty="0"/>
              <a:t>TAA Group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406FA-7618-429A-B8E0-7FF201F0BB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63588" y="2564905"/>
            <a:ext cx="5688000" cy="392415"/>
          </a:xfrm>
        </p:spPr>
        <p:txBody>
          <a:bodyPr/>
          <a:lstStyle/>
          <a:p>
            <a:r>
              <a:rPr lang="en-US" dirty="0" err="1"/>
              <a:t>Chartpackage</a:t>
            </a:r>
            <a:r>
              <a:rPr lang="en-US" dirty="0"/>
              <a:t> </a:t>
            </a:r>
            <a:r>
              <a:rPr lang="en-US" dirty="0">
                <a:solidFill>
                  <a:srgbClr val="00B050"/>
                </a:solidFill>
              </a:rPr>
              <a:t>Macro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171A31-F64B-4FDA-B75D-D7E690871B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PENSIONSKASSE DER CREDIT SUISSE GROUP (SCHWEIZ)</a:t>
            </a:r>
          </a:p>
          <a:p>
            <a:r>
              <a:rPr lang="de-CH" dirty="0"/>
              <a:t>Investment Management</a:t>
            </a:r>
          </a:p>
          <a:p>
            <a:r>
              <a:rPr lang="de-CH" dirty="0"/>
              <a:t>18.06.2025</a:t>
            </a:r>
          </a:p>
          <a:p>
            <a:endParaRPr lang="de-CH" dirty="0"/>
          </a:p>
          <a:p>
            <a:r>
              <a:rPr lang="de-CH" b="1" dirty="0"/>
              <a:t>Intern</a:t>
            </a:r>
          </a:p>
        </p:txBody>
      </p:sp>
    </p:spTree>
    <p:extLst>
      <p:ext uri="{BB962C8B-B14F-4D97-AF65-F5344CB8AC3E}">
        <p14:creationId xmlns:p14="http://schemas.microsoft.com/office/powerpoint/2010/main" val="1889315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29038-1782-4F13-BC16-5596AC54E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23EDCD-2C70-4D73-B355-031B72F41A7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CC8FA6-FC65-4E64-8761-680BB60142A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95836-699D-4FF4-A766-50AF21EB08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Leading Indicators: PMI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3A26F6-A01D-434E-A931-4913C54877E5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 err="1"/>
              <a:t>Leading</a:t>
            </a:r>
            <a:r>
              <a:rPr lang="de-CH" sz="1400" dirty="0"/>
              <a:t> </a:t>
            </a:r>
            <a:r>
              <a:rPr lang="de-CH" sz="1400" dirty="0" err="1"/>
              <a:t>Indicators</a:t>
            </a:r>
            <a:endParaRPr lang="de-CH" sz="1400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F85233B3-654F-42AC-907F-68AD3CB520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0523889"/>
              </p:ext>
            </p:extLst>
          </p:nvPr>
        </p:nvGraphicFramePr>
        <p:xfrm>
          <a:off x="11112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F85233B3-654F-42AC-907F-68AD3CB520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12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579416E-9648-494B-9D4A-1B8E9F67DA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2332341"/>
              </p:ext>
            </p:extLst>
          </p:nvPr>
        </p:nvGraphicFramePr>
        <p:xfrm>
          <a:off x="471646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579416E-9648-494B-9D4A-1B8E9F67DA1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646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A5D1BBC-2566-4020-B394-C3E15C9FD274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1795353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29038-1782-4F13-BC16-5596AC54E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23EDCD-2C70-4D73-B355-031B72F41A7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CC8FA6-FC65-4E64-8761-680BB60142A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95836-699D-4FF4-A766-50AF21EB08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Leading Indicators: Inventory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3A26F6-A01D-434E-A931-4913C54877E5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 err="1"/>
              <a:t>Leading</a:t>
            </a:r>
            <a:r>
              <a:rPr lang="de-CH" sz="1400" dirty="0"/>
              <a:t> </a:t>
            </a:r>
            <a:r>
              <a:rPr lang="de-CH" sz="1400" dirty="0" err="1"/>
              <a:t>Indicators</a:t>
            </a:r>
            <a:endParaRPr lang="de-CH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4BF432-E10D-4792-B45D-0974D1A347EC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96C89B1-B973-ABE5-EEC3-3AFE7FC4AC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594201"/>
              </p:ext>
            </p:extLst>
          </p:nvPr>
        </p:nvGraphicFramePr>
        <p:xfrm>
          <a:off x="11747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696C89B1-B973-ABE5-EEC3-3AFE7FC4AC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747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D908630-CFED-8A5E-2414-BDC508E6AD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0901386"/>
              </p:ext>
            </p:extLst>
          </p:nvPr>
        </p:nvGraphicFramePr>
        <p:xfrm>
          <a:off x="471011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D908630-CFED-8A5E-2414-BDC508E6AD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011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01154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29038-1782-4F13-BC16-5596AC54E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23EDCD-2C70-4D73-B355-031B72F41A7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CC8FA6-FC65-4E64-8761-680BB60142A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95836-699D-4FF4-A766-50AF21EB08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Leading Indicators: Shipping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DE8BBAE-1AB5-4BEE-A6B9-0C05FDC92F3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2861003"/>
              </p:ext>
            </p:extLst>
          </p:nvPr>
        </p:nvGraphicFramePr>
        <p:xfrm>
          <a:off x="11112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6DE8BBAE-1AB5-4BEE-A6B9-0C05FDC92F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12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BCDE2368-C511-471E-8EE9-EA5AD0DFF0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5579931"/>
              </p:ext>
            </p:extLst>
          </p:nvPr>
        </p:nvGraphicFramePr>
        <p:xfrm>
          <a:off x="471646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BCDE2368-C511-471E-8EE9-EA5AD0DFF0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646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14BF432-E10D-4792-B45D-0974D1A347EC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3A26F6-A01D-434E-A931-4913C54877E5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 err="1"/>
              <a:t>Leading</a:t>
            </a:r>
            <a:r>
              <a:rPr lang="de-CH" sz="1400" dirty="0"/>
              <a:t> </a:t>
            </a:r>
            <a:r>
              <a:rPr lang="de-CH" sz="1400" dirty="0" err="1"/>
              <a:t>Indicators</a:t>
            </a:r>
            <a:endParaRPr lang="de-CH" sz="1400" dirty="0"/>
          </a:p>
        </p:txBody>
      </p:sp>
    </p:spTree>
    <p:extLst>
      <p:ext uri="{BB962C8B-B14F-4D97-AF65-F5344CB8AC3E}">
        <p14:creationId xmlns:p14="http://schemas.microsoft.com/office/powerpoint/2010/main" val="2956992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29038-1782-4F13-BC16-5596AC54E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23EDCD-2C70-4D73-B355-031B72F41A7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CC8FA6-FC65-4E64-8761-680BB60142A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95836-699D-4FF4-A766-50AF21EB08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Leading Indicators: Surprise Indices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3A26F6-A01D-434E-A931-4913C54877E5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 err="1"/>
              <a:t>Leading</a:t>
            </a:r>
            <a:r>
              <a:rPr lang="de-CH" sz="1400" dirty="0"/>
              <a:t> </a:t>
            </a:r>
            <a:r>
              <a:rPr lang="de-CH" sz="1400" dirty="0" err="1"/>
              <a:t>Indicators</a:t>
            </a:r>
            <a:endParaRPr lang="de-CH" sz="14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E0D8DE2-2871-44BE-B3F1-0F5ABAA51C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64891"/>
              </p:ext>
            </p:extLst>
          </p:nvPr>
        </p:nvGraphicFramePr>
        <p:xfrm>
          <a:off x="101600" y="1566863"/>
          <a:ext cx="4318000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7E0D8DE2-2871-44BE-B3F1-0F5ABAA51C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1600" y="1566863"/>
                        <a:ext cx="4318000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4F9ED06-FAFC-4628-8EED-D884DC6E6F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3380743"/>
              </p:ext>
            </p:extLst>
          </p:nvPr>
        </p:nvGraphicFramePr>
        <p:xfrm>
          <a:off x="4725988" y="1568450"/>
          <a:ext cx="4297362" cy="210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541074" imgH="2718652" progId="Mbnd.mbnd">
                  <p:embed/>
                </p:oleObj>
              </mc:Choice>
              <mc:Fallback>
                <p:oleObj name="Macrobond document" r:id="rId4" imgW="5541074" imgH="2718652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4F9ED06-FAFC-4628-8EED-D884DC6E6F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25988" y="1568450"/>
                        <a:ext cx="4297362" cy="210820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BED892B-81D4-48E7-A80E-9B9BC95486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1467312"/>
              </p:ext>
            </p:extLst>
          </p:nvPr>
        </p:nvGraphicFramePr>
        <p:xfrm>
          <a:off x="4724400" y="3741738"/>
          <a:ext cx="4297363" cy="2151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6" imgW="5427006" imgH="2718652" progId="Mbnd.mbnd">
                  <p:embed/>
                </p:oleObj>
              </mc:Choice>
              <mc:Fallback>
                <p:oleObj name="Macrobond document" r:id="rId6" imgW="5427006" imgH="2718652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6BED892B-81D4-48E7-A80E-9B9BC95486B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24400" y="3741738"/>
                        <a:ext cx="4297363" cy="215106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E41A4224-FE2B-4068-B527-862CB25FC8E1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2958140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8F913-ED2D-4671-B97E-80AEAC334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5D972E-1A8C-4308-8F8B-33FEA146A4B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3AE742-8DF8-4613-A076-303BF88BC64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019152-28B8-4825-82AE-7142AD6D81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5516" y="584743"/>
            <a:ext cx="8712000" cy="369332"/>
          </a:xfrm>
        </p:spPr>
        <p:txBody>
          <a:bodyPr/>
          <a:lstStyle/>
          <a:p>
            <a:r>
              <a:rPr lang="en-US" dirty="0"/>
              <a:t>Leading Indicators: Confidence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B21B86-02A2-42AD-8F6A-8E7198A8230C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 err="1"/>
              <a:t>Leading</a:t>
            </a:r>
            <a:r>
              <a:rPr lang="de-CH" sz="1400" dirty="0"/>
              <a:t> </a:t>
            </a:r>
            <a:r>
              <a:rPr lang="de-CH" sz="1400" dirty="0" err="1"/>
              <a:t>Indicators</a:t>
            </a:r>
            <a:endParaRPr lang="de-CH" sz="14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7915B76-9BC8-4712-8215-87EB949208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831857"/>
              </p:ext>
            </p:extLst>
          </p:nvPr>
        </p:nvGraphicFramePr>
        <p:xfrm>
          <a:off x="471646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57915B76-9BC8-4712-8215-87EB949208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1646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93048C0-3014-4A4E-97C2-E4D9701730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1559708"/>
              </p:ext>
            </p:extLst>
          </p:nvPr>
        </p:nvGraphicFramePr>
        <p:xfrm>
          <a:off x="11112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693048C0-3014-4A4E-97C2-E4D9701730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112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FB169AA-FE10-4741-9116-CF0C6B893DAE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21145175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8F913-ED2D-4671-B97E-80AEAC334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5D972E-1A8C-4308-8F8B-33FEA146A4B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3AE742-8DF8-4613-A076-303BF88BC64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019152-28B8-4825-82AE-7142AD6D81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5516" y="584743"/>
            <a:ext cx="8712000" cy="369332"/>
          </a:xfrm>
        </p:spPr>
        <p:txBody>
          <a:bodyPr/>
          <a:lstStyle/>
          <a:p>
            <a:r>
              <a:rPr lang="en-US" dirty="0"/>
              <a:t>Leading Indicators: </a:t>
            </a:r>
            <a:r>
              <a:rPr lang="en-US" dirty="0" err="1"/>
              <a:t>Sentix</a:t>
            </a:r>
            <a:r>
              <a:rPr lang="en-US" dirty="0"/>
              <a:t> Economic Index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B21B86-02A2-42AD-8F6A-8E7198A8230C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 err="1"/>
              <a:t>Leading</a:t>
            </a:r>
            <a:r>
              <a:rPr lang="de-CH" sz="1400" dirty="0"/>
              <a:t> </a:t>
            </a:r>
            <a:r>
              <a:rPr lang="de-CH" sz="1400" dirty="0" err="1"/>
              <a:t>Indicators</a:t>
            </a:r>
            <a:endParaRPr lang="de-CH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B169AA-FE10-4741-9116-CF0C6B893DAE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83290D4-DDA0-1977-1CDD-9B5672947F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6102556"/>
              </p:ext>
            </p:extLst>
          </p:nvPr>
        </p:nvGraphicFramePr>
        <p:xfrm>
          <a:off x="109538" y="1566863"/>
          <a:ext cx="4316412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283290D4-DDA0-1977-1CDD-9B5672947F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9538" y="1566863"/>
                        <a:ext cx="4316412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3E416B0-11B4-1FF9-F1F3-46C765F367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2226441"/>
              </p:ext>
            </p:extLst>
          </p:nvPr>
        </p:nvGraphicFramePr>
        <p:xfrm>
          <a:off x="471646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3E416B0-11B4-1FF9-F1F3-46C765F367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646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85864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F0976-2F1C-4E77-9035-A3C19C36D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9E95CF-F1DE-40A6-BF19-9E2A3937115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1B632-3B0A-48A3-AFFA-63E54314885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47E2E1-CDC7-480E-A2C3-3342E2AA66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Business Cycle: Indices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BB275E-09B5-4AEA-A554-8F9CDDF246A2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168C96-DE3D-4C8B-BD3B-2BC2347E3AA6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Business Cycle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E675E8A-EA07-4823-B9A2-656252D922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1501176"/>
              </p:ext>
            </p:extLst>
          </p:nvPr>
        </p:nvGraphicFramePr>
        <p:xfrm>
          <a:off x="11112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E675E8A-EA07-4823-B9A2-656252D922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12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8DAB0EBE-3532-42ED-8CD1-4BC2384225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3940996"/>
              </p:ext>
            </p:extLst>
          </p:nvPr>
        </p:nvGraphicFramePr>
        <p:xfrm>
          <a:off x="471646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8DAB0EBE-3532-42ED-8CD1-4BC2384225B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646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4822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F0976-2F1C-4E77-9035-A3C19C36D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9E95CF-F1DE-40A6-BF19-9E2A3937115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1B632-3B0A-48A3-AFFA-63E54314885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47E2E1-CDC7-480E-A2C3-3342E2AA66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Business Cycle: Equity/Bond, Credit Impulse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BB275E-09B5-4AEA-A554-8F9CDDF246A2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168C96-DE3D-4C8B-BD3B-2BC2347E3AA6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Business Cycle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05A3B538-7D79-4EC6-B88F-16C86A2932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3145010"/>
              </p:ext>
            </p:extLst>
          </p:nvPr>
        </p:nvGraphicFramePr>
        <p:xfrm>
          <a:off x="11747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05A3B538-7D79-4EC6-B88F-16C86A2932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747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15256E89-CDAF-4E00-8026-8F83811DBF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8456734"/>
              </p:ext>
            </p:extLst>
          </p:nvPr>
        </p:nvGraphicFramePr>
        <p:xfrm>
          <a:off x="4706938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15256E89-CDAF-4E00-8026-8F83811DBF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06938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06257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F0976-2F1C-4E77-9035-A3C19C36D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9E95CF-F1DE-40A6-BF19-9E2A3937115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1B632-3B0A-48A3-AFFA-63E54314885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47E2E1-CDC7-480E-A2C3-3342E2AA66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Business Cycle: Private Sector Debt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BB275E-09B5-4AEA-A554-8F9CDDF246A2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168C96-DE3D-4C8B-BD3B-2BC2347E3AA6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Business Cycle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4EBAC9F1-6583-1768-6520-1E570CEA86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6555319"/>
              </p:ext>
            </p:extLst>
          </p:nvPr>
        </p:nvGraphicFramePr>
        <p:xfrm>
          <a:off x="11747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4EBAC9F1-6583-1768-6520-1E570CEA86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747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1B56F748-4630-031E-DA83-0BB0BC14DE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7352561"/>
              </p:ext>
            </p:extLst>
          </p:nvPr>
        </p:nvGraphicFramePr>
        <p:xfrm>
          <a:off x="471646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1B56F748-4630-031E-DA83-0BB0BC14DE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6463" y="1566863"/>
                        <a:ext cx="4321175" cy="4329112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09141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68581-F1F2-D408-2257-BB51F6791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94190-5F9C-E2E5-6C96-552967564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36C37-1D07-EAB1-3344-64AE5F59BB2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51B50-FD55-035C-9A18-8B31FEEA1D6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4C4AB7-6529-C450-A94A-D77A9E9C44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Business Cycle: Public Sector Debt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FC47BF-2242-A45D-6F53-D9DCB827D5A6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E748E8-E5C0-B52D-6716-D2C4C6ED9036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Business Cycle</a:t>
            </a:r>
          </a:p>
        </p:txBody>
      </p:sp>
      <p:graphicFrame>
        <p:nvGraphicFramePr>
          <p:cNvPr id="6" name="Objekt 5">
            <a:extLst>
              <a:ext uri="{FF2B5EF4-FFF2-40B4-BE49-F238E27FC236}">
                <a16:creationId xmlns:a16="http://schemas.microsoft.com/office/drawing/2014/main" id="{C2E7707E-DDB6-43F8-3FEC-3036D37FE8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9468406"/>
              </p:ext>
            </p:extLst>
          </p:nvPr>
        </p:nvGraphicFramePr>
        <p:xfrm>
          <a:off x="141288" y="1566863"/>
          <a:ext cx="4319587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kt 5">
                        <a:extLst>
                          <a:ext uri="{FF2B5EF4-FFF2-40B4-BE49-F238E27FC236}">
                            <a16:creationId xmlns:a16="http://schemas.microsoft.com/office/drawing/2014/main" id="{C2E7707E-DDB6-43F8-3FEC-3036D37FE8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1288" y="1566863"/>
                        <a:ext cx="4319587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DE60A84F-C5D0-5156-6927-1A0FC8D662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6214223"/>
              </p:ext>
            </p:extLst>
          </p:nvPr>
        </p:nvGraphicFramePr>
        <p:xfrm>
          <a:off x="4686300" y="1565275"/>
          <a:ext cx="4319588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8568711" imgH="8584971" progId="Mbnd.mbnd">
                  <p:embed/>
                </p:oleObj>
              </mc:Choice>
              <mc:Fallback>
                <p:oleObj name="Macrobond document" r:id="rId4" imgW="8568711" imgH="8584971" progId="Mbnd.mbnd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DE60A84F-C5D0-5156-6927-1A0FC8D662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6300" y="1565275"/>
                        <a:ext cx="4319588" cy="4325938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7104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9082D-0B0B-4BAE-940F-B443EA0DD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Factor</a:t>
            </a:r>
            <a:r>
              <a:rPr lang="de-CH" dirty="0"/>
              <a:t> View Anlagebereich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897244-D155-4E37-A24C-072BE4D4595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D6CE84-FB87-48B3-918C-83821F8F6DB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D0A768-ADBC-4A80-9DDC-3CCAD43A5C8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Risikolandschaft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0FCD05-B66F-4227-A3E2-5261739D8922}"/>
              </a:ext>
            </a:extLst>
          </p:cNvPr>
          <p:cNvSpPr txBox="1"/>
          <p:nvPr/>
        </p:nvSpPr>
        <p:spPr>
          <a:xfrm>
            <a:off x="329328" y="6165259"/>
            <a:ext cx="2011769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Blackrock</a:t>
            </a:r>
            <a:r>
              <a:rPr lang="de-CH" sz="1200" dirty="0"/>
              <a:t>,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13DF8F-5D5B-0E64-33D9-3317F541803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15900" y="1273176"/>
            <a:ext cx="4247177" cy="21526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6BDE1B-1F47-8079-3B66-524B7124A35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15515" y="3598863"/>
            <a:ext cx="4248150" cy="2352675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F1F953F-90D9-E702-B06B-7F23DDEC1F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403864"/>
              </p:ext>
            </p:extLst>
          </p:nvPr>
        </p:nvGraphicFramePr>
        <p:xfrm>
          <a:off x="4573588" y="3598863"/>
          <a:ext cx="4295775" cy="2352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5" imgW="8568711" imgH="4292666" progId="Mbnd.mbnd">
                  <p:embed/>
                </p:oleObj>
              </mc:Choice>
              <mc:Fallback>
                <p:oleObj name="Macrobond document" r:id="rId5" imgW="8568711" imgH="4292666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6F1F953F-90D9-E702-B06B-7F23DDEC1FA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73588" y="3598863"/>
                        <a:ext cx="4295775" cy="2352675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2569807-A2C9-62A8-9A05-FAD3DE3FB9A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5227626"/>
              </p:ext>
            </p:extLst>
          </p:nvPr>
        </p:nvGraphicFramePr>
        <p:xfrm>
          <a:off x="4967288" y="1271588"/>
          <a:ext cx="3570287" cy="215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7" imgW="4579599" imgH="3243203" progId="Mbnd.mbnd">
                  <p:embed/>
                </p:oleObj>
              </mc:Choice>
              <mc:Fallback>
                <p:oleObj name="Macrobond document" r:id="rId7" imgW="4579599" imgH="3243203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32569807-A2C9-62A8-9A05-FAD3DE3FB9A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967288" y="1271588"/>
                        <a:ext cx="3570287" cy="215582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52875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F0976-2F1C-4E77-9035-A3C19C36D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9E95CF-F1DE-40A6-BF19-9E2A3937115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1B632-3B0A-48A3-AFFA-63E54314885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47E2E1-CDC7-480E-A2C3-3342E2AA66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Business Cycle: Debt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BB275E-09B5-4AEA-A554-8F9CDDF246A2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168C96-DE3D-4C8B-BD3B-2BC2347E3AA6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Business Cycle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EF0EF1-AEC3-464F-B9FE-AE401416C4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9295227"/>
              </p:ext>
            </p:extLst>
          </p:nvPr>
        </p:nvGraphicFramePr>
        <p:xfrm>
          <a:off x="11747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EF0EF1-AEC3-464F-B9FE-AE401416C46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747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4862763-A0F1-49AE-9A70-8D16B0A9C7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7336361"/>
              </p:ext>
            </p:extLst>
          </p:nvPr>
        </p:nvGraphicFramePr>
        <p:xfrm>
          <a:off x="471011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84862763-A0F1-49AE-9A70-8D16B0A9C7D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011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50016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F0976-2F1C-4E77-9035-A3C19C36D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9E95CF-F1DE-40A6-BF19-9E2A3937115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91B632-3B0A-48A3-AFFA-63E54314885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47E2E1-CDC7-480E-A2C3-3342E2AA66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Business Cycle: Debt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BB275E-09B5-4AEA-A554-8F9CDDF246A2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7168C96-DE3D-4C8B-BD3B-2BC2347E3AA6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Business Cycle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0CA2378-A85E-A3BF-A803-A4226D6D1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5178497"/>
              </p:ext>
            </p:extLst>
          </p:nvPr>
        </p:nvGraphicFramePr>
        <p:xfrm>
          <a:off x="877888" y="1111250"/>
          <a:ext cx="7386637" cy="4932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8568711" imgH="5723194" progId="Mbnd.mbnd">
                  <p:embed/>
                </p:oleObj>
              </mc:Choice>
              <mc:Fallback>
                <p:oleObj name="Macrobond document" r:id="rId2" imgW="8568711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80CA2378-A85E-A3BF-A803-A4226D6D1E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77888" y="1111250"/>
                        <a:ext cx="7386637" cy="4932363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76994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DA23B-2C3B-4B3F-9F5C-22008FEE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D17775-0D35-4770-AABC-5A3F0C3BF2F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183DB-2322-4873-847E-A629BD8DC1A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3CA526-D67E-480D-96BB-A85F7644B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Business Cycle: Central Bank Policy </a:t>
            </a:r>
            <a:r>
              <a:rPr lang="de-CH" dirty="0" err="1"/>
              <a:t>Cycles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28C3FC-237B-4A40-8AB3-7DB08A9D14F7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Business Cycle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B33A645-EED2-46D6-A8CE-C6E9C5105E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7603094"/>
              </p:ext>
            </p:extLst>
          </p:nvPr>
        </p:nvGraphicFramePr>
        <p:xfrm>
          <a:off x="11747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1B33A645-EED2-46D6-A8CE-C6E9C5105E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747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4EC842D5-23CC-4B3F-8EAD-5063099D15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8550595"/>
              </p:ext>
            </p:extLst>
          </p:nvPr>
        </p:nvGraphicFramePr>
        <p:xfrm>
          <a:off x="4710113" y="1566863"/>
          <a:ext cx="4318000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4EC842D5-23CC-4B3F-8EAD-5063099D158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0113" y="1566863"/>
                        <a:ext cx="4318000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F06FFDAE-1BFE-40F3-A42D-AAA0E4751B4D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34947150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DA23B-2C3B-4B3F-9F5C-22008FEE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D17775-0D35-4770-AABC-5A3F0C3BF2F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183DB-2322-4873-847E-A629BD8DC1A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3CA526-D67E-480D-96BB-A85F7644B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Business Cycle: </a:t>
            </a:r>
            <a:r>
              <a:rPr lang="de-CH" dirty="0" err="1"/>
              <a:t>Saving</a:t>
            </a:r>
            <a:r>
              <a:rPr lang="de-CH" dirty="0"/>
              <a:t> Rates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28C3FC-237B-4A40-8AB3-7DB08A9D14F7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Business Cycle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E1E0B6-BFF8-4B73-9A77-56CA45955EB6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FFF42F1-5098-95D4-949D-B3237CF6BB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3222965"/>
              </p:ext>
            </p:extLst>
          </p:nvPr>
        </p:nvGraphicFramePr>
        <p:xfrm>
          <a:off x="119063" y="1566863"/>
          <a:ext cx="4316412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FFF42F1-5098-95D4-949D-B3237CF6BB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9063" y="1566863"/>
                        <a:ext cx="4316412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1FEFC10A-8A38-D0F7-717F-FF6C17B855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4597963"/>
              </p:ext>
            </p:extLst>
          </p:nvPr>
        </p:nvGraphicFramePr>
        <p:xfrm>
          <a:off x="4708525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1FEFC10A-8A38-D0F7-717F-FF6C17B855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08525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141646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DA23B-2C3B-4B3F-9F5C-22008FEE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D17775-0D35-4770-AABC-5A3F0C3BF2F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183DB-2322-4873-847E-A629BD8DC1A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3CA526-D67E-480D-96BB-A85F7644B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Business Cycle: </a:t>
            </a:r>
            <a:r>
              <a:rPr lang="de-CH" dirty="0" err="1"/>
              <a:t>Saving</a:t>
            </a:r>
            <a:r>
              <a:rPr lang="de-CH" dirty="0"/>
              <a:t> Rate, </a:t>
            </a:r>
            <a:r>
              <a:rPr lang="de-CH" dirty="0" err="1"/>
              <a:t>Unemployment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28C3FC-237B-4A40-8AB3-7DB08A9D14F7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Business Cycle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0657799-BCA1-4E51-BEB8-B04111C017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7756981"/>
              </p:ext>
            </p:extLst>
          </p:nvPr>
        </p:nvGraphicFramePr>
        <p:xfrm>
          <a:off x="119063" y="1566863"/>
          <a:ext cx="4316412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10657799-BCA1-4E51-BEB8-B04111C017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9063" y="1566863"/>
                        <a:ext cx="4316412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4E1E0B6-BFF8-4B73-9A77-56CA45955EB6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86BC3A2-6D90-8858-C259-6EA4FD4E40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6300128"/>
              </p:ext>
            </p:extLst>
          </p:nvPr>
        </p:nvGraphicFramePr>
        <p:xfrm>
          <a:off x="4708525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E86BC3A2-6D90-8858-C259-6EA4FD4E408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08525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673861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DA23B-2C3B-4B3F-9F5C-22008FEEA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D17775-0D35-4770-AABC-5A3F0C3BF2F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A183DB-2322-4873-847E-A629BD8DC1A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3CA526-D67E-480D-96BB-A85F7644B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5516" y="584743"/>
            <a:ext cx="8712000" cy="369332"/>
          </a:xfrm>
        </p:spPr>
        <p:txBody>
          <a:bodyPr/>
          <a:lstStyle/>
          <a:p>
            <a:r>
              <a:rPr lang="de-CH" dirty="0"/>
              <a:t>Business Cycle: Emerging Markets Equity vs. Liquidity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28C3FC-237B-4A40-8AB3-7DB08A9D14F7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Business Cycle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E1E0B6-BFF8-4B73-9A77-56CA45955EB6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FA66E12-D56A-3977-778E-0AE30C14D9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3049795"/>
              </p:ext>
            </p:extLst>
          </p:nvPr>
        </p:nvGraphicFramePr>
        <p:xfrm>
          <a:off x="984250" y="1252538"/>
          <a:ext cx="7173913" cy="4789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8568711" imgH="5723194" progId="Mbnd.mbnd">
                  <p:embed/>
                </p:oleObj>
              </mc:Choice>
              <mc:Fallback>
                <p:oleObj name="Macrobond document" r:id="rId2" imgW="8568711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FA66E12-D56A-3977-778E-0AE30C14D9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84250" y="1252538"/>
                        <a:ext cx="7173913" cy="4789487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21237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B7F4B-8003-4EBF-BA0D-E0E3E4FBE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F1A1C0-E05F-4DE5-A7E8-FF217FF8EAA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C29AFD-965E-4626-874D-5BB6AA96793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D82AC0-A8E1-460E-B80E-2F2EDC028C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Inflation: Forecasts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4D8BA5-ACBA-4AAF-AA44-BAA1EF60B3F4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9AB83D-55A9-ABBD-B1D9-24655F12F9D3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Inflation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FD05414-FBC3-D8B1-80EE-67C79B3608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6228075"/>
              </p:ext>
            </p:extLst>
          </p:nvPr>
        </p:nvGraphicFramePr>
        <p:xfrm>
          <a:off x="215900" y="3533775"/>
          <a:ext cx="3968750" cy="265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6283769" imgH="4197129" progId="Mbnd.mbnd">
                  <p:embed/>
                </p:oleObj>
              </mc:Choice>
              <mc:Fallback>
                <p:oleObj name="Macrobond document" r:id="rId2" imgW="6283769" imgH="4197129" progId="Mbnd.mbnd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9FD05414-FBC3-D8B1-80EE-67C79B3608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5900" y="3533775"/>
                        <a:ext cx="3968750" cy="265112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E9856EE-0F21-6D96-4955-DE10E721D6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3931780"/>
              </p:ext>
            </p:extLst>
          </p:nvPr>
        </p:nvGraphicFramePr>
        <p:xfrm>
          <a:off x="4927600" y="3532188"/>
          <a:ext cx="3965575" cy="265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6283769" imgH="4197129" progId="Mbnd.mbnd">
                  <p:embed/>
                </p:oleObj>
              </mc:Choice>
              <mc:Fallback>
                <p:oleObj name="Macrobond document" r:id="rId4" imgW="6283769" imgH="4197129" progId="Mbnd.mbnd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2E9856EE-0F21-6D96-4955-DE10E721D6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27600" y="3532188"/>
                        <a:ext cx="3965575" cy="265112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7CB2F82A-AB53-E2E0-0782-F75A1D2BD2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953766"/>
              </p:ext>
            </p:extLst>
          </p:nvPr>
        </p:nvGraphicFramePr>
        <p:xfrm>
          <a:off x="217488" y="1136650"/>
          <a:ext cx="8589962" cy="2166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6" imgW="9225767" imgH="2327492" progId="Mbnd.mbnd">
                  <p:embed/>
                </p:oleObj>
              </mc:Choice>
              <mc:Fallback>
                <p:oleObj name="Macrobond document" r:id="rId6" imgW="9225767" imgH="2327492" progId="Mbnd.mbnd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7CB2F82A-AB53-E2E0-0782-F75A1D2BD2E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7488" y="1136650"/>
                        <a:ext cx="8589962" cy="2166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23620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B7F4B-8003-4EBF-BA0D-E0E3E4FBE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F1A1C0-E05F-4DE5-A7E8-FF217FF8EAA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C29AFD-965E-4626-874D-5BB6AA96793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D82AC0-A8E1-460E-B80E-2F2EDC028C8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Inflation: Forecasts</a:t>
            </a:r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F4D8BA5-ACBA-4AAF-AA44-BAA1EF60B3F4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9AB83D-55A9-ABBD-B1D9-24655F12F9D3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Inflation</a:t>
            </a:r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23F02F30-D8CE-538B-1584-6B0552097D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5598992"/>
              </p:ext>
            </p:extLst>
          </p:nvPr>
        </p:nvGraphicFramePr>
        <p:xfrm>
          <a:off x="119063" y="1566863"/>
          <a:ext cx="4316412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23F02F30-D8CE-538B-1584-6B0552097D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9063" y="1566863"/>
                        <a:ext cx="4316412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F31AF93-4D47-06F7-E0D6-131CC57EB2F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1765114"/>
              </p:ext>
            </p:extLst>
          </p:nvPr>
        </p:nvGraphicFramePr>
        <p:xfrm>
          <a:off x="4708525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F31AF93-4D47-06F7-E0D6-131CC57EB2F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08525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484076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2BE39-4853-4FDF-81B0-8C533CCEF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210158-BE47-400B-8A55-36DB833EB4D5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D3A2CF-3CE1-4B16-8252-8543AB9FFB7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46542C-31B0-4D33-A8DF-15552EA232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Inflation: Market </a:t>
            </a:r>
            <a:r>
              <a:rPr lang="de-CH" dirty="0" err="1"/>
              <a:t>Expectations</a:t>
            </a:r>
            <a:r>
              <a:rPr lang="de-CH" dirty="0"/>
              <a:t> and </a:t>
            </a:r>
            <a:r>
              <a:rPr lang="de-CH" dirty="0" err="1"/>
              <a:t>Leading</a:t>
            </a:r>
            <a:r>
              <a:rPr lang="de-CH" dirty="0"/>
              <a:t> </a:t>
            </a:r>
            <a:r>
              <a:rPr lang="de-CH" dirty="0" err="1"/>
              <a:t>Indicators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039EEF-F748-456D-9877-FFB109A397FC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Inflation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70A38C1-CB22-2578-8B58-8EE88F3BE7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2079684"/>
              </p:ext>
            </p:extLst>
          </p:nvPr>
        </p:nvGraphicFramePr>
        <p:xfrm>
          <a:off x="13017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D70A38C1-CB22-2578-8B58-8EE88F3BE7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017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1DF14B2-9C63-4B3C-6590-C3E9B8D9B7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5777289"/>
              </p:ext>
            </p:extLst>
          </p:nvPr>
        </p:nvGraphicFramePr>
        <p:xfrm>
          <a:off x="469741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11DF14B2-9C63-4B3C-6590-C3E9B8D9B7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741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E925A03-B994-263F-D28B-EDDC6618FDDE}"/>
              </a:ext>
            </a:extLst>
          </p:cNvPr>
          <p:cNvSpPr txBox="1"/>
          <p:nvPr/>
        </p:nvSpPr>
        <p:spPr>
          <a:xfrm>
            <a:off x="320400" y="6180924"/>
            <a:ext cx="2082301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r>
              <a:rPr lang="de-CH" sz="1200" dirty="0"/>
              <a:t>, Bloomberg</a:t>
            </a:r>
          </a:p>
        </p:txBody>
      </p:sp>
    </p:spTree>
    <p:extLst>
      <p:ext uri="{BB962C8B-B14F-4D97-AF65-F5344CB8AC3E}">
        <p14:creationId xmlns:p14="http://schemas.microsoft.com/office/powerpoint/2010/main" val="9580205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D9276-3856-4134-9173-99600646D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655D3D-0079-4BAB-8C5D-04592DED719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32599B-3DBD-4A9B-AC98-571C052F352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D5F621-4B2F-485E-A5C8-03C425E8217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Inflation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89C646-7C67-4080-9D95-9B1F55E59DC2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Inflation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95A2EC5-92FD-49F1-3687-9057716145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4373410"/>
              </p:ext>
            </p:extLst>
          </p:nvPr>
        </p:nvGraphicFramePr>
        <p:xfrm>
          <a:off x="130175" y="1566863"/>
          <a:ext cx="4318000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695A2EC5-92FD-49F1-3687-9057716145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0175" y="1566863"/>
                        <a:ext cx="4318000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1CF9E198-E8AA-C450-66AA-15DBBF0009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78039"/>
              </p:ext>
            </p:extLst>
          </p:nvPr>
        </p:nvGraphicFramePr>
        <p:xfrm>
          <a:off x="4692650" y="1566863"/>
          <a:ext cx="4319588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1CF9E198-E8AA-C450-66AA-15DBBF0009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2650" y="1566863"/>
                        <a:ext cx="4319588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932EA6D-E6B1-363D-B772-81F278EDFB8B}"/>
              </a:ext>
            </a:extLst>
          </p:cNvPr>
          <p:cNvSpPr txBox="1"/>
          <p:nvPr/>
        </p:nvSpPr>
        <p:spPr>
          <a:xfrm>
            <a:off x="329328" y="6204448"/>
            <a:ext cx="117820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2465033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34EC63-E6EA-4E59-98E7-E6262922A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837178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EE2E3-7FC9-4D9F-90F6-9A2206BCA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6B8EDE-64E9-4C11-A9F1-1CE878EA4A6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73965B-64AD-4467-A390-F3F0BAB2E6E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47A99A-1076-4BA4-BD30-03393F78505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5516" y="584743"/>
            <a:ext cx="8712000" cy="369332"/>
          </a:xfrm>
        </p:spPr>
        <p:txBody>
          <a:bodyPr/>
          <a:lstStyle/>
          <a:p>
            <a:r>
              <a:rPr lang="en-US" dirty="0"/>
              <a:t>Inflation Europa und Schweiz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E0C87EE-9CCF-4C46-8D46-9955A9DDA7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6173165"/>
              </p:ext>
            </p:extLst>
          </p:nvPr>
        </p:nvGraphicFramePr>
        <p:xfrm>
          <a:off x="131763" y="1566863"/>
          <a:ext cx="4318000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E0C87EE-9CCF-4C46-8D46-9955A9DDA76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1763" y="1566863"/>
                        <a:ext cx="4318000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6BFCAEEA-CE90-4F09-BDD1-B04C52E10B61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Inflation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E0F0D3-142C-839C-A348-A55EB9A61057}"/>
              </a:ext>
            </a:extLst>
          </p:cNvPr>
          <p:cNvSpPr txBox="1"/>
          <p:nvPr/>
        </p:nvSpPr>
        <p:spPr>
          <a:xfrm>
            <a:off x="340320" y="6294765"/>
            <a:ext cx="117820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05D10C6-5631-2205-82FE-C8A74FED23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4048559"/>
              </p:ext>
            </p:extLst>
          </p:nvPr>
        </p:nvGraphicFramePr>
        <p:xfrm>
          <a:off x="4694238" y="1566863"/>
          <a:ext cx="4322762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E05D10C6-5631-2205-82FE-C8A74FED23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4238" y="1566863"/>
                        <a:ext cx="4322762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9615957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026E1-2229-4FCE-983C-DF0EDC62A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BAAF73-11ED-405A-ACE7-79BB8CDBF39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7792C-79EA-4F66-B717-84790253C9A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1B596D-A442-48E3-9129-600E124455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Inflation USA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D090BDF-9343-4E3C-AA25-28A0093D9E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9069681"/>
              </p:ext>
            </p:extLst>
          </p:nvPr>
        </p:nvGraphicFramePr>
        <p:xfrm>
          <a:off x="928688" y="973138"/>
          <a:ext cx="7197725" cy="5103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3" imgW="10244455" imgH="7268726" progId="Mbnd.mbnd">
                  <p:embed/>
                </p:oleObj>
              </mc:Choice>
              <mc:Fallback>
                <p:oleObj name="Macrobond document" r:id="rId3" imgW="10244455" imgH="7268726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D090BDF-9343-4E3C-AA25-28A0093D9E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8688" y="973138"/>
                        <a:ext cx="7197725" cy="51038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7EAD7CE-3D17-4CD5-9294-5ACC8D43ACEA}"/>
              </a:ext>
            </a:extLst>
          </p:cNvPr>
          <p:cNvSpPr txBox="1"/>
          <p:nvPr/>
        </p:nvSpPr>
        <p:spPr>
          <a:xfrm>
            <a:off x="329328" y="6204448"/>
            <a:ext cx="117820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447AD6-D5C7-4CB4-9EF7-7F12A5C4C579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Inflation</a:t>
            </a:r>
          </a:p>
        </p:txBody>
      </p:sp>
    </p:spTree>
    <p:extLst>
      <p:ext uri="{BB962C8B-B14F-4D97-AF65-F5344CB8AC3E}">
        <p14:creationId xmlns:p14="http://schemas.microsoft.com/office/powerpoint/2010/main" val="31110067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026E1-2229-4FCE-983C-DF0EDC62A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BAAF73-11ED-405A-ACE7-79BB8CDBF39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7792C-79EA-4F66-B717-84790253C9A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1B596D-A442-48E3-9129-600E124455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Inflation Europa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EAD7CE-3D17-4CD5-9294-5ACC8D43ACEA}"/>
              </a:ext>
            </a:extLst>
          </p:cNvPr>
          <p:cNvSpPr txBox="1"/>
          <p:nvPr/>
        </p:nvSpPr>
        <p:spPr>
          <a:xfrm>
            <a:off x="329328" y="6204448"/>
            <a:ext cx="117820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48BD7BD-FD62-4DE1-A32D-D350D5C845C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8280134"/>
              </p:ext>
            </p:extLst>
          </p:nvPr>
        </p:nvGraphicFramePr>
        <p:xfrm>
          <a:off x="755650" y="1668463"/>
          <a:ext cx="7634288" cy="3525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8521213" imgH="3939720" progId="Mbnd.mbnd">
                  <p:embed/>
                </p:oleObj>
              </mc:Choice>
              <mc:Fallback>
                <p:oleObj name="Macrobond document" r:id="rId2" imgW="8521213" imgH="3939720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48BD7BD-FD62-4DE1-A32D-D350D5C845C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650" y="1668463"/>
                        <a:ext cx="7634288" cy="3525837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A7A6720E-6431-4D1E-96A3-DAB4E4C35C64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Inflation</a:t>
            </a:r>
          </a:p>
        </p:txBody>
      </p:sp>
    </p:spTree>
    <p:extLst>
      <p:ext uri="{BB962C8B-B14F-4D97-AF65-F5344CB8AC3E}">
        <p14:creationId xmlns:p14="http://schemas.microsoft.com/office/powerpoint/2010/main" val="9275700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026E1-2229-4FCE-983C-DF0EDC62A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BAAF73-11ED-405A-ACE7-79BB8CDBF39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7792C-79EA-4F66-B717-84790253C9A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1B596D-A442-48E3-9129-600E124455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5516" y="584743"/>
            <a:ext cx="8712000" cy="369332"/>
          </a:xfrm>
        </p:spPr>
        <p:txBody>
          <a:bodyPr/>
          <a:lstStyle/>
          <a:p>
            <a:r>
              <a:rPr lang="en-US" dirty="0"/>
              <a:t>Inflation Schweiz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EAD7CE-3D17-4CD5-9294-5ACC8D43ACEA}"/>
              </a:ext>
            </a:extLst>
          </p:cNvPr>
          <p:cNvSpPr txBox="1"/>
          <p:nvPr/>
        </p:nvSpPr>
        <p:spPr>
          <a:xfrm>
            <a:off x="329328" y="6204448"/>
            <a:ext cx="117820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E116EC8-8FFB-404C-B85B-3D7AB113C6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9201532"/>
              </p:ext>
            </p:extLst>
          </p:nvPr>
        </p:nvGraphicFramePr>
        <p:xfrm>
          <a:off x="742950" y="1593850"/>
          <a:ext cx="7661275" cy="3673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8997273" imgH="4311773" progId="Mbnd.mbnd">
                  <p:embed/>
                </p:oleObj>
              </mc:Choice>
              <mc:Fallback>
                <p:oleObj name="Macrobond document" r:id="rId2" imgW="8997273" imgH="4311773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7E116EC8-8FFB-404C-B85B-3D7AB113C6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42950" y="1593850"/>
                        <a:ext cx="7661275" cy="367347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8CCB45D0-567E-42DF-B5F2-282F2E87BA7E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Inflation</a:t>
            </a:r>
          </a:p>
        </p:txBody>
      </p:sp>
    </p:spTree>
    <p:extLst>
      <p:ext uri="{BB962C8B-B14F-4D97-AF65-F5344CB8AC3E}">
        <p14:creationId xmlns:p14="http://schemas.microsoft.com/office/powerpoint/2010/main" val="5791613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AFF91-B723-E890-C772-DFBCCBD42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de-CH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DC1F20-D3D3-0C2A-AFC3-3E5B338065D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3E3F0B-7DBC-168E-F152-8D666F37319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4D81EC-0979-789F-1DE8-876B30ECDE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Geldpolitik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56D13E2-808B-CF13-BCA6-A692C3C6E6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245506"/>
              </p:ext>
            </p:extLst>
          </p:nvPr>
        </p:nvGraphicFramePr>
        <p:xfrm>
          <a:off x="922338" y="1404938"/>
          <a:ext cx="7299325" cy="4872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8568711" imgH="5723194" progId="Mbnd.mbnd">
                  <p:embed/>
                </p:oleObj>
              </mc:Choice>
              <mc:Fallback>
                <p:oleObj name="Macrobond document" r:id="rId2" imgW="8568711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356D13E2-808B-CF13-BCA6-A692C3C6E6B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22338" y="1404938"/>
                        <a:ext cx="7299325" cy="4872037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C5FD1523-7872-3273-EC6F-78DF6A10ED3C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Central Bank Policy</a:t>
            </a:r>
          </a:p>
        </p:txBody>
      </p:sp>
    </p:spTree>
    <p:extLst>
      <p:ext uri="{BB962C8B-B14F-4D97-AF65-F5344CB8AC3E}">
        <p14:creationId xmlns:p14="http://schemas.microsoft.com/office/powerpoint/2010/main" val="13062601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F65F6-BBC2-47B6-82DB-A70EB9671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89C267-ACB8-434F-9DA4-23207066F9D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5B8649-26FF-4CD4-9484-B19F9A88887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1AF329-4952-493A-909A-DABFB9166A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Geldpolitik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6CCF44-AE94-45F6-93BB-D184BE0AE718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Central Bank Policy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02A9111-9F46-E6A7-8F8D-E44A55B7F5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4265143"/>
              </p:ext>
            </p:extLst>
          </p:nvPr>
        </p:nvGraphicFramePr>
        <p:xfrm>
          <a:off x="150813" y="1566863"/>
          <a:ext cx="4316412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02A9111-9F46-E6A7-8F8D-E44A55B7F5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0813" y="1566863"/>
                        <a:ext cx="4316412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DA1184C-5B1B-7BF1-AD78-20323002F39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6895865"/>
              </p:ext>
            </p:extLst>
          </p:nvPr>
        </p:nvGraphicFramePr>
        <p:xfrm>
          <a:off x="4676775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DA1184C-5B1B-7BF1-AD78-20323002F39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76775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57502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E3B28-CDBE-422E-A2A1-F02E67E50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3D9A08-A13F-419D-A548-907E988EDD4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567EF4-4DA7-4B34-871E-99C85238F7D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9BA6E7-AFBA-4ADA-891C-77699AA05E9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 err="1"/>
              <a:t>Themes</a:t>
            </a:r>
            <a:r>
              <a:rPr lang="de-CH" dirty="0"/>
              <a:t>: US Housing</a:t>
            </a:r>
            <a:endParaRPr lang="en-GB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1BFECD2-7217-4203-BBE7-14725D38D7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5082891"/>
              </p:ext>
            </p:extLst>
          </p:nvPr>
        </p:nvGraphicFramePr>
        <p:xfrm>
          <a:off x="3373438" y="1211263"/>
          <a:ext cx="2395537" cy="2403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91BFECD2-7217-4203-BBE7-14725D38D7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373438" y="1211263"/>
                        <a:ext cx="2395537" cy="240347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A7D424BB-E9F4-4AE7-AAF5-D2A39EAA83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7928651"/>
              </p:ext>
            </p:extLst>
          </p:nvPr>
        </p:nvGraphicFramePr>
        <p:xfrm>
          <a:off x="3373438" y="3919538"/>
          <a:ext cx="2395537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A7D424BB-E9F4-4AE7-AAF5-D2A39EAA83E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73438" y="3919538"/>
                        <a:ext cx="2395537" cy="240506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6AA153FF-5D8A-481F-9903-04EB1AD77E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9740926"/>
              </p:ext>
            </p:extLst>
          </p:nvPr>
        </p:nvGraphicFramePr>
        <p:xfrm>
          <a:off x="6169025" y="1211263"/>
          <a:ext cx="2395538" cy="2403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6" imgW="5712354" imgH="5723194" progId="Mbnd.mbnd">
                  <p:embed/>
                </p:oleObj>
              </mc:Choice>
              <mc:Fallback>
                <p:oleObj name="Macrobond document" r:id="rId6" imgW="5712354" imgH="5723194" progId="Mbnd.mbnd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6AA153FF-5D8A-481F-9903-04EB1AD77E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69025" y="1211263"/>
                        <a:ext cx="2395538" cy="240347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FD663A51-963A-43CF-ACD8-7C96CD3317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3514896"/>
              </p:ext>
            </p:extLst>
          </p:nvPr>
        </p:nvGraphicFramePr>
        <p:xfrm>
          <a:off x="6169025" y="3919538"/>
          <a:ext cx="2395538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8" imgW="5712354" imgH="5723194" progId="Mbnd.mbnd">
                  <p:embed/>
                </p:oleObj>
              </mc:Choice>
              <mc:Fallback>
                <p:oleObj name="Macrobond document" r:id="rId8" imgW="5712354" imgH="5723194" progId="Mbnd.mbnd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FD663A51-963A-43CF-ACD8-7C96CD33171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169025" y="3919538"/>
                        <a:ext cx="2395538" cy="240506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49895D7-7702-420E-91CF-11E3810AD0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068183"/>
              </p:ext>
            </p:extLst>
          </p:nvPr>
        </p:nvGraphicFramePr>
        <p:xfrm>
          <a:off x="508000" y="1211263"/>
          <a:ext cx="2401888" cy="2403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10" imgW="5712354" imgH="5723194" progId="Mbnd.mbnd">
                  <p:embed/>
                </p:oleObj>
              </mc:Choice>
              <mc:Fallback>
                <p:oleObj name="Macrobond document" r:id="rId10" imgW="5712354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549895D7-7702-420E-91CF-11E3810AD0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8000" y="1211263"/>
                        <a:ext cx="2401888" cy="240347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33C8B50F-A2AA-41AC-ADE7-293F01051AC4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U.S. Housing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4B0CED2-F187-6277-57E6-79E5C7F21B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1245553"/>
              </p:ext>
            </p:extLst>
          </p:nvPr>
        </p:nvGraphicFramePr>
        <p:xfrm>
          <a:off x="503238" y="3919538"/>
          <a:ext cx="2403475" cy="240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12" imgW="5712354" imgH="5723194" progId="Mbnd.mbnd">
                  <p:embed/>
                </p:oleObj>
              </mc:Choice>
              <mc:Fallback>
                <p:oleObj name="Macrobond document" r:id="rId12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34B0CED2-F187-6277-57E6-79E5C7F21B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03238" y="3919538"/>
                        <a:ext cx="2403475" cy="240506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96742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9D3D3-0CFA-49D5-988F-033B9691E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de-CH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ACB064-FE3A-4391-8E73-7C5CFC66F4D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F9AF4-49EB-4F2A-B471-425B403DD78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DD179B-32F9-4BC5-A0F1-9EBE7F7747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Themes: US Term Premium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323295-9172-45F9-A6C2-57C3B2B212B3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U.S. Banks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8665B07-014D-118B-B5FF-33ADD8DCF2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7462604"/>
              </p:ext>
            </p:extLst>
          </p:nvPr>
        </p:nvGraphicFramePr>
        <p:xfrm>
          <a:off x="804863" y="1184275"/>
          <a:ext cx="7531100" cy="5026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8568711" imgH="5723194" progId="Mbnd.mbnd">
                  <p:embed/>
                </p:oleObj>
              </mc:Choice>
              <mc:Fallback>
                <p:oleObj name="Macrobond document" r:id="rId2" imgW="8568711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8665B07-014D-118B-B5FF-33ADD8DCF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04863" y="1184275"/>
                        <a:ext cx="7531100" cy="502602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15169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9D3D3-0CFA-49D5-988F-033B9691E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de-CH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ACB064-FE3A-4391-8E73-7C5CFC66F4D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F9AF4-49EB-4F2A-B471-425B403DD78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DD179B-32F9-4BC5-A0F1-9EBE7F7747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 err="1"/>
              <a:t>Themes</a:t>
            </a:r>
            <a:r>
              <a:rPr lang="de-CH" dirty="0"/>
              <a:t>: US Banks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2AD7937-E77C-42F0-930D-087C965ED1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5318962"/>
              </p:ext>
            </p:extLst>
          </p:nvPr>
        </p:nvGraphicFramePr>
        <p:xfrm>
          <a:off x="133350" y="1566863"/>
          <a:ext cx="4318000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82AD7937-E77C-42F0-930D-087C965ED18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3350" y="1566863"/>
                        <a:ext cx="4318000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8C00841-6533-4A67-BDB8-670E7929E5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7439828"/>
              </p:ext>
            </p:extLst>
          </p:nvPr>
        </p:nvGraphicFramePr>
        <p:xfrm>
          <a:off x="4692650" y="1566863"/>
          <a:ext cx="432276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8C00841-6533-4A67-BDB8-670E7929E5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2650" y="1566863"/>
                        <a:ext cx="4322763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A9323295-9172-45F9-A6C2-57C3B2B212B3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U.S. Banks</a:t>
            </a:r>
          </a:p>
        </p:txBody>
      </p:sp>
    </p:spTree>
    <p:extLst>
      <p:ext uri="{BB962C8B-B14F-4D97-AF65-F5344CB8AC3E}">
        <p14:creationId xmlns:p14="http://schemas.microsoft.com/office/powerpoint/2010/main" val="11827016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9D3D3-0CFA-49D5-988F-033B9691E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de-CH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ACB064-FE3A-4391-8E73-7C5CFC66F4D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F9AF4-49EB-4F2A-B471-425B403DD78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DD179B-32F9-4BC5-A0F1-9EBE7F7747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 err="1"/>
              <a:t>Themes</a:t>
            </a:r>
            <a:r>
              <a:rPr lang="de-CH" dirty="0"/>
              <a:t>: US Consumer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323295-9172-45F9-A6C2-57C3B2B212B3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U.S. Consumer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D6828D9-CC1E-5CB4-73EA-C4B4105006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8204294"/>
              </p:ext>
            </p:extLst>
          </p:nvPr>
        </p:nvGraphicFramePr>
        <p:xfrm>
          <a:off x="127000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9D6828D9-CC1E-5CB4-73EA-C4B4105006A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7000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kt 7">
            <a:extLst>
              <a:ext uri="{FF2B5EF4-FFF2-40B4-BE49-F238E27FC236}">
                <a16:creationId xmlns:a16="http://schemas.microsoft.com/office/drawing/2014/main" id="{005489EC-4380-3327-229E-6F37C3460B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992196"/>
              </p:ext>
            </p:extLst>
          </p:nvPr>
        </p:nvGraphicFramePr>
        <p:xfrm>
          <a:off x="4694238" y="1566863"/>
          <a:ext cx="4322762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8" name="Objekt 7">
                        <a:extLst>
                          <a:ext uri="{FF2B5EF4-FFF2-40B4-BE49-F238E27FC236}">
                            <a16:creationId xmlns:a16="http://schemas.microsoft.com/office/drawing/2014/main" id="{005489EC-4380-3327-229E-6F37C3460B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4238" y="1566863"/>
                        <a:ext cx="4322762" cy="43291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4293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87AC3-B9AB-4D1B-BCF2-528AC8FC7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BCE17E-FB53-4550-86AF-B1D238C700E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425B0-603A-4207-B82F-1DCB3261E16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0154A0-14BD-432B-957C-88F7BD9E57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GDP Growth: Forecasts 2025</a:t>
            </a:r>
            <a:endParaRPr lang="en-GB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39F2DB3-A1B3-48BA-8D55-C2153F3FB727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Growth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A9602C2-5A4F-40F3-BE4E-8086044F82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8046834"/>
              </p:ext>
            </p:extLst>
          </p:nvPr>
        </p:nvGraphicFramePr>
        <p:xfrm>
          <a:off x="215900" y="1425575"/>
          <a:ext cx="4368800" cy="4332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4950947" imgH="4903019" progId="Mbnd.mbnd">
                  <p:embed/>
                </p:oleObj>
              </mc:Choice>
              <mc:Fallback>
                <p:oleObj name="Macrobond document" r:id="rId2" imgW="4950947" imgH="4903019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A9602C2-5A4F-40F3-BE4E-8086044F82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5900" y="1425575"/>
                        <a:ext cx="4368800" cy="4332288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AE49273-04AF-4E80-AD7C-4F7B8FECC2B7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6C764F3-6AE3-A881-6268-9C8C641505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7510272"/>
              </p:ext>
            </p:extLst>
          </p:nvPr>
        </p:nvGraphicFramePr>
        <p:xfrm>
          <a:off x="4662488" y="1427163"/>
          <a:ext cx="4321175" cy="431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46C764F3-6AE3-A881-6268-9C8C641505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62488" y="1427163"/>
                        <a:ext cx="4321175" cy="431641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43277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8FC46-3C19-64DF-7224-FD0531112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Macro</a:t>
            </a:r>
            <a:endParaRPr lang="de-CH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1590E3-7D15-341B-FB22-3A535943DD2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5B0B63-C480-F411-8279-D41429E72D1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5A8A61-3131-8BEA-9C67-B2D589BA76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Themes: China</a:t>
            </a:r>
            <a:endParaRPr lang="de-CH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6AA8F72-2032-13AC-5B64-A2A2615759B6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China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EF39990E-E9E8-85C7-910A-527FFE7012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5358823"/>
              </p:ext>
            </p:extLst>
          </p:nvPr>
        </p:nvGraphicFramePr>
        <p:xfrm>
          <a:off x="217488" y="977900"/>
          <a:ext cx="4244975" cy="262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3" imgW="9606470" imgH="5942748" progId="Mbnd.mbnd">
                  <p:embed/>
                </p:oleObj>
              </mc:Choice>
              <mc:Fallback>
                <p:oleObj name="Macrobond document" r:id="rId3" imgW="9606470" imgH="5942748" progId="Mbnd.mbnd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EF39990E-E9E8-85C7-910A-527FFE70128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7488" y="977900"/>
                        <a:ext cx="4244975" cy="262890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DF9E3715-457F-A33F-7596-46B92DD63E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4581858"/>
              </p:ext>
            </p:extLst>
          </p:nvPr>
        </p:nvGraphicFramePr>
        <p:xfrm>
          <a:off x="4681538" y="974725"/>
          <a:ext cx="4246562" cy="2640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5" imgW="8568711" imgH="5723194" progId="Mbnd.mbnd">
                  <p:embed/>
                </p:oleObj>
              </mc:Choice>
              <mc:Fallback>
                <p:oleObj name="Macrobond document" r:id="rId5" imgW="8568711" imgH="5723194" progId="Mbnd.mbnd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DF9E3715-457F-A33F-7596-46B92DD63E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81538" y="974725"/>
                        <a:ext cx="4246562" cy="264001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6506E836-4ED2-BC63-E1A7-9F8F763608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7580973"/>
              </p:ext>
            </p:extLst>
          </p:nvPr>
        </p:nvGraphicFramePr>
        <p:xfrm>
          <a:off x="217488" y="3636963"/>
          <a:ext cx="4244975" cy="2836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7" imgW="8568711" imgH="5723194" progId="Mbnd.mbnd">
                  <p:embed/>
                </p:oleObj>
              </mc:Choice>
              <mc:Fallback>
                <p:oleObj name="Macrobond document" r:id="rId7" imgW="8568711" imgH="5723194" progId="Mbnd.mbnd">
                  <p:embed/>
                  <p:pic>
                    <p:nvPicPr>
                      <p:cNvPr id="17" name="Object 16">
                        <a:extLst>
                          <a:ext uri="{FF2B5EF4-FFF2-40B4-BE49-F238E27FC236}">
                            <a16:creationId xmlns:a16="http://schemas.microsoft.com/office/drawing/2014/main" id="{6506E836-4ED2-BC63-E1A7-9F8F7636088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7488" y="3636963"/>
                        <a:ext cx="4244975" cy="283686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A027C80D-E0F5-88DC-63CA-0E5FD04504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2273028"/>
              </p:ext>
            </p:extLst>
          </p:nvPr>
        </p:nvGraphicFramePr>
        <p:xfrm>
          <a:off x="4681538" y="3648075"/>
          <a:ext cx="4246562" cy="283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9" imgW="8568711" imgH="5723194" progId="Mbnd.mbnd">
                  <p:embed/>
                </p:oleObj>
              </mc:Choice>
              <mc:Fallback>
                <p:oleObj name="Macrobond document" r:id="rId9" imgW="8568711" imgH="5723194" progId="Mbnd.mbnd">
                  <p:embed/>
                  <p:pic>
                    <p:nvPicPr>
                      <p:cNvPr id="18" name="Object 17">
                        <a:extLst>
                          <a:ext uri="{FF2B5EF4-FFF2-40B4-BE49-F238E27FC236}">
                            <a16:creationId xmlns:a16="http://schemas.microsoft.com/office/drawing/2014/main" id="{A027C80D-E0F5-88DC-63CA-0E5FD04504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81538" y="3648075"/>
                        <a:ext cx="4246562" cy="283527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6634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87AC3-B9AB-4D1B-BCF2-528AC8FC7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BCE17E-FB53-4550-86AF-B1D238C700E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425B0-603A-4207-B82F-1DCB3261E16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0154A0-14BD-432B-957C-88F7BD9E57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GDP Growth: Forecasts 2026</a:t>
            </a:r>
            <a:endParaRPr lang="en-GB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39F2DB3-A1B3-48BA-8D55-C2153F3FB727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Growth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E49273-04AF-4E80-AD7C-4F7B8FECC2B7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85F59C0-AFF3-4554-12F2-2E7233179C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8720603"/>
              </p:ext>
            </p:extLst>
          </p:nvPr>
        </p:nvGraphicFramePr>
        <p:xfrm>
          <a:off x="4652963" y="1425575"/>
          <a:ext cx="4322762" cy="431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185F59C0-AFF3-4554-12F2-2E7233179C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52963" y="1425575"/>
                        <a:ext cx="4322762" cy="431800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03F8E4D-1B69-A642-AA29-0DAB3EA0C5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7803638"/>
              </p:ext>
            </p:extLst>
          </p:nvPr>
        </p:nvGraphicFramePr>
        <p:xfrm>
          <a:off x="155575" y="1425575"/>
          <a:ext cx="4362450" cy="432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4950947" imgH="4903019" progId="Mbnd.mbnd">
                  <p:embed/>
                </p:oleObj>
              </mc:Choice>
              <mc:Fallback>
                <p:oleObj name="Macrobond document" r:id="rId4" imgW="4950947" imgH="4903019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003F8E4D-1B69-A642-AA29-0DAB3EA0C5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5575" y="1425575"/>
                        <a:ext cx="4362450" cy="432117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0541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87AC3-B9AB-4D1B-BCF2-528AC8FC7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BCE17E-FB53-4550-86AF-B1D238C700E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425B0-603A-4207-B82F-1DCB3261E16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0154A0-14BD-432B-957C-88F7BD9E57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GDP Growth: Forecasts</a:t>
            </a:r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54A6AD-14CD-45BE-AB64-2C0C99F6C12F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Growth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4EDD4ADF-534F-4BD4-8838-9A7F368E90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4204549"/>
              </p:ext>
            </p:extLst>
          </p:nvPr>
        </p:nvGraphicFramePr>
        <p:xfrm>
          <a:off x="3756025" y="1089025"/>
          <a:ext cx="5173663" cy="5176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4EDD4ADF-534F-4BD4-8838-9A7F368E90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756025" y="1089025"/>
                        <a:ext cx="5173663" cy="5176838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8250864-130E-4C18-854F-663B81F887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2959193"/>
              </p:ext>
            </p:extLst>
          </p:nvPr>
        </p:nvGraphicFramePr>
        <p:xfrm>
          <a:off x="215900" y="1095375"/>
          <a:ext cx="3225800" cy="5186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4217966" imgH="6772656" progId="Mbnd.mbnd">
                  <p:embed/>
                </p:oleObj>
              </mc:Choice>
              <mc:Fallback>
                <p:oleObj name="Macrobond document" r:id="rId4" imgW="4217966" imgH="6772656" progId="Mbnd.mbnd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88250864-130E-4C18-854F-663B81F887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5900" y="1095375"/>
                        <a:ext cx="3225800" cy="5186363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DCEF91D-6E44-4BB8-AA29-670936B9B6AA}"/>
              </a:ext>
            </a:extLst>
          </p:cNvPr>
          <p:cNvSpPr txBox="1"/>
          <p:nvPr/>
        </p:nvSpPr>
        <p:spPr>
          <a:xfrm>
            <a:off x="215515" y="6297168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1426590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87AC3-B9AB-4D1B-BCF2-528AC8FC7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BCE17E-FB53-4550-86AF-B1D238C700E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7425B0-603A-4207-B82F-1DCB3261E16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0154A0-14BD-432B-957C-88F7BD9E571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GDP Growth: Forecasts 2025</a:t>
            </a:r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54A6AD-14CD-45BE-AB64-2C0C99F6C12F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Growth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427B90-5DCB-4FA5-BE47-0A50D96339E8}"/>
              </a:ext>
            </a:extLst>
          </p:cNvPr>
          <p:cNvSpPr txBox="1"/>
          <p:nvPr/>
        </p:nvSpPr>
        <p:spPr>
          <a:xfrm>
            <a:off x="215515" y="6297168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C72169A3-DC5C-0634-D76A-DD6A4FC3BC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2328108"/>
              </p:ext>
            </p:extLst>
          </p:nvPr>
        </p:nvGraphicFramePr>
        <p:xfrm>
          <a:off x="217488" y="1031875"/>
          <a:ext cx="2514600" cy="2522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C72169A3-DC5C-0634-D76A-DD6A4FC3BC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7488" y="1031875"/>
                        <a:ext cx="2514600" cy="2522538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1168BED-6E3B-5816-9717-3F22053DE8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930024"/>
              </p:ext>
            </p:extLst>
          </p:nvPr>
        </p:nvGraphicFramePr>
        <p:xfrm>
          <a:off x="6042025" y="1031875"/>
          <a:ext cx="2514600" cy="2520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21168BED-6E3B-5816-9717-3F22053DE8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42025" y="1031875"/>
                        <a:ext cx="2514600" cy="252095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C70C514-263F-5CBA-33E5-B4367232E7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2195394"/>
              </p:ext>
            </p:extLst>
          </p:nvPr>
        </p:nvGraphicFramePr>
        <p:xfrm>
          <a:off x="3128963" y="1027113"/>
          <a:ext cx="2514600" cy="2520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6" imgW="5712354" imgH="5723194" progId="Mbnd.mbnd">
                  <p:embed/>
                </p:oleObj>
              </mc:Choice>
              <mc:Fallback>
                <p:oleObj name="Macrobond document" r:id="rId6" imgW="5712354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4C70C514-263F-5CBA-33E5-B4367232E76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28963" y="1027113"/>
                        <a:ext cx="2514600" cy="252095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9DFFD80-1D9B-7A21-8802-9A316330CA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8841130"/>
              </p:ext>
            </p:extLst>
          </p:nvPr>
        </p:nvGraphicFramePr>
        <p:xfrm>
          <a:off x="217488" y="3697288"/>
          <a:ext cx="2514600" cy="2519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8" imgW="5712354" imgH="5723194" progId="Mbnd.mbnd">
                  <p:embed/>
                </p:oleObj>
              </mc:Choice>
              <mc:Fallback>
                <p:oleObj name="Macrobond document" r:id="rId8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69DFFD80-1D9B-7A21-8802-9A316330CA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7488" y="3697288"/>
                        <a:ext cx="2514600" cy="251936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0FFB864-0484-5A48-F642-4804E0833D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6624243"/>
              </p:ext>
            </p:extLst>
          </p:nvPr>
        </p:nvGraphicFramePr>
        <p:xfrm>
          <a:off x="6042025" y="3697288"/>
          <a:ext cx="2514600" cy="2519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10" imgW="5712354" imgH="5723194" progId="Mbnd.mbnd">
                  <p:embed/>
                </p:oleObj>
              </mc:Choice>
              <mc:Fallback>
                <p:oleObj name="Macrobond document" r:id="rId10" imgW="5712354" imgH="5723194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60FFB864-0484-5A48-F642-4804E0833D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042025" y="3697288"/>
                        <a:ext cx="2514600" cy="251936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BEA916E-2FA2-4F55-FBE9-FB43329038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4605327"/>
              </p:ext>
            </p:extLst>
          </p:nvPr>
        </p:nvGraphicFramePr>
        <p:xfrm>
          <a:off x="3133725" y="3695700"/>
          <a:ext cx="2514600" cy="2519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12" imgW="5712354" imgH="5723194" progId="Mbnd.mbnd">
                  <p:embed/>
                </p:oleObj>
              </mc:Choice>
              <mc:Fallback>
                <p:oleObj name="Macrobond document" r:id="rId12" imgW="5712354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BEA916E-2FA2-4F55-FBE9-FB43329038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133725" y="3695700"/>
                        <a:ext cx="2514600" cy="251936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8908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741AF-356C-4382-8EA0-5472D7C83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2586AF-38B8-4C78-B37C-E1B1EC6CF13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B6012-0E2D-47CE-9FFD-78EF5E72280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7AAA9F-B89B-4D4D-B611-A06369E6D9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/>
              <a:t>GDP Growth: </a:t>
            </a:r>
            <a:r>
              <a:rPr lang="de-CH" dirty="0" err="1"/>
              <a:t>Nowcast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F9EC08-CBEB-493B-9C29-C133A20A8406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/>
              <a:t>Growth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1C81929-3C55-7776-E297-A78F6D89E4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3750968"/>
              </p:ext>
            </p:extLst>
          </p:nvPr>
        </p:nvGraphicFramePr>
        <p:xfrm>
          <a:off x="608013" y="1096963"/>
          <a:ext cx="3857625" cy="2576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3" imgW="8568711" imgH="5723194" progId="Mbnd.mbnd">
                  <p:embed/>
                </p:oleObj>
              </mc:Choice>
              <mc:Fallback>
                <p:oleObj name="Macrobond document" r:id="rId3" imgW="8568711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1C81929-3C55-7776-E297-A78F6D89E4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8013" y="1096963"/>
                        <a:ext cx="3857625" cy="25765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5C7A757-1EFE-26D3-0A4D-1AA5F06EAD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6428506"/>
              </p:ext>
            </p:extLst>
          </p:nvPr>
        </p:nvGraphicFramePr>
        <p:xfrm>
          <a:off x="608013" y="3787775"/>
          <a:ext cx="3857625" cy="2576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5" imgW="8568711" imgH="5723194" progId="Mbnd.mbnd">
                  <p:embed/>
                </p:oleObj>
              </mc:Choice>
              <mc:Fallback>
                <p:oleObj name="Macrobond document" r:id="rId5" imgW="8568711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B5C7A757-1EFE-26D3-0A4D-1AA5F06EAD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8013" y="3787775"/>
                        <a:ext cx="3857625" cy="2576513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73F8FF02-AF43-80F0-CAB8-CE1D83BA94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0633568"/>
              </p:ext>
            </p:extLst>
          </p:nvPr>
        </p:nvGraphicFramePr>
        <p:xfrm>
          <a:off x="4573588" y="3786188"/>
          <a:ext cx="3857625" cy="257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7" imgW="8568711" imgH="5723194" progId="Mbnd.mbnd">
                  <p:embed/>
                </p:oleObj>
              </mc:Choice>
              <mc:Fallback>
                <p:oleObj name="Macrobond document" r:id="rId7" imgW="8568711" imgH="5723194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73F8FF02-AF43-80F0-CAB8-CE1D83BA949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73588" y="3786188"/>
                        <a:ext cx="3857625" cy="257810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977EF7C-1F14-F536-9FC8-44CAA4F302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9149361"/>
              </p:ext>
            </p:extLst>
          </p:nvPr>
        </p:nvGraphicFramePr>
        <p:xfrm>
          <a:off x="4573588" y="1096963"/>
          <a:ext cx="3857625" cy="2574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9" imgW="8568711" imgH="5723194" progId="Mbnd.mbnd">
                  <p:embed/>
                </p:oleObj>
              </mc:Choice>
              <mc:Fallback>
                <p:oleObj name="Macrobond document" r:id="rId9" imgW="8568711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977EF7C-1F14-F536-9FC8-44CAA4F302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73588" y="1096963"/>
                        <a:ext cx="3857625" cy="257492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2826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29038-1782-4F13-BC16-5596AC54E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Macro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23EDCD-2C70-4D73-B355-031B72F41A7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CC8FA6-FC65-4E64-8761-680BB60142A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A95836-699D-4FF4-A766-50AF21EB088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Leading Indicators: PMI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3A26F6-A01D-434E-A931-4913C54877E5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dirty="0" err="1"/>
              <a:t>Leading</a:t>
            </a:r>
            <a:r>
              <a:rPr lang="de-CH" sz="1400" dirty="0"/>
              <a:t> </a:t>
            </a:r>
            <a:r>
              <a:rPr lang="de-CH" sz="1400" dirty="0" err="1"/>
              <a:t>Indicators</a:t>
            </a:r>
            <a:endParaRPr lang="de-CH" sz="1400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5ECF30E-D593-40D0-AADB-F0DD319B01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4802160"/>
              </p:ext>
            </p:extLst>
          </p:nvPr>
        </p:nvGraphicFramePr>
        <p:xfrm>
          <a:off x="949325" y="-2347913"/>
          <a:ext cx="7245350" cy="1193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8378359" imgH="13802721" progId="Mbnd.mbnd">
                  <p:embed/>
                </p:oleObj>
              </mc:Choice>
              <mc:Fallback>
                <p:oleObj name="Macrobond document" r:id="rId2" imgW="8378359" imgH="13802721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5ECF30E-D593-40D0-AADB-F0DD319B01E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49325" y="-2347913"/>
                        <a:ext cx="7245350" cy="11933238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1F417DB-DE83-48AA-BB7A-2BBF89033604}"/>
              </a:ext>
            </a:extLst>
          </p:cNvPr>
          <p:cNvSpPr txBox="1"/>
          <p:nvPr/>
        </p:nvSpPr>
        <p:spPr>
          <a:xfrm>
            <a:off x="320400" y="6180924"/>
            <a:ext cx="12695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1200" dirty="0"/>
              <a:t>Quelle: </a:t>
            </a:r>
            <a:r>
              <a:rPr lang="de-CH" sz="1200" dirty="0" err="1"/>
              <a:t>Macrobond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199927633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Credit Suisse Blue">
  <a:themeElements>
    <a:clrScheme name="Credit Suisse 2022 (blue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002746"/>
      </a:accent1>
      <a:accent2>
        <a:srgbClr val="003868"/>
      </a:accent2>
      <a:accent3>
        <a:srgbClr val="265682"/>
      </a:accent3>
      <a:accent4>
        <a:srgbClr val="507CAB"/>
      </a:accent4>
      <a:accent5>
        <a:srgbClr val="EBAF34"/>
      </a:accent5>
      <a:accent6>
        <a:srgbClr val="F0C352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1DA35CFB-23BE-40E9-AC67-CA47CDB9AB50}"/>
    </a:ext>
  </a:extLst>
</a:theme>
</file>

<file path=ppt/theme/theme2.xml><?xml version="1.0" encoding="utf-8"?>
<a:theme xmlns:a="http://schemas.openxmlformats.org/drawingml/2006/main" name=" Credit Suisse Gray">
  <a:themeElements>
    <a:clrScheme name="Credit Suisse 2022 (gray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45464E"/>
      </a:accent1>
      <a:accent2>
        <a:srgbClr val="5D5E66"/>
      </a:accent2>
      <a:accent3>
        <a:srgbClr val="82838C"/>
      </a:accent3>
      <a:accent4>
        <a:srgbClr val="9D9DA7"/>
      </a:accent4>
      <a:accent5>
        <a:srgbClr val="EBAF34"/>
      </a:accent5>
      <a:accent6>
        <a:srgbClr val="F0C352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24693EFA-7948-40D8-8108-3FB7EC5DE213}"/>
    </a:ext>
  </a:extLst>
</a:theme>
</file>

<file path=ppt/theme/theme3.xml><?xml version="1.0" encoding="utf-8"?>
<a:theme xmlns:a="http://schemas.openxmlformats.org/drawingml/2006/main" name=" Credit Suisse Green">
  <a:themeElements>
    <a:clrScheme name="Credit Suisse 2022 (green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1C5038"/>
      </a:accent1>
      <a:accent2>
        <a:srgbClr val="35684F"/>
      </a:accent2>
      <a:accent3>
        <a:srgbClr val="4F8367"/>
      </a:accent3>
      <a:accent4>
        <a:srgbClr val="689C80"/>
      </a:accent4>
      <a:accent5>
        <a:srgbClr val="EBAF34"/>
      </a:accent5>
      <a:accent6>
        <a:srgbClr val="F0C352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CE5D3C4D-3E1C-4E60-8FED-7A46A97AD978}"/>
    </a:ext>
  </a:extLst>
</a:theme>
</file>

<file path=ppt/theme/theme4.xml><?xml version="1.0" encoding="utf-8"?>
<a:theme xmlns:a="http://schemas.openxmlformats.org/drawingml/2006/main" name=" Credit Suisse Gold">
  <a:themeElements>
    <a:clrScheme name="Credit Suisse 2022 (gold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B27500"/>
      </a:accent1>
      <a:accent2>
        <a:srgbClr val="C28C00"/>
      </a:accent2>
      <a:accent3>
        <a:srgbClr val="EBAF34"/>
      </a:accent3>
      <a:accent4>
        <a:srgbClr val="F0C352"/>
      </a:accent4>
      <a:accent5>
        <a:srgbClr val="82838C"/>
      </a:accent5>
      <a:accent6>
        <a:srgbClr val="9D9DA7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D68B6B9C-572E-4706-9E6D-7F67E160FD62}"/>
    </a:ext>
  </a:extLst>
</a:theme>
</file>

<file path=ppt/theme/theme5.xml><?xml version="1.0" encoding="utf-8"?>
<a:theme xmlns:a="http://schemas.openxmlformats.org/drawingml/2006/main" name=" Credit Suisse Bronze">
  <a:themeElements>
    <a:clrScheme name="Credit Suisse 2022 (bronze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914927"/>
      </a:accent1>
      <a:accent2>
        <a:srgbClr val="AE623F"/>
      </a:accent2>
      <a:accent3>
        <a:srgbClr val="CB7C56"/>
      </a:accent3>
      <a:accent4>
        <a:srgbClr val="E9966F"/>
      </a:accent4>
      <a:accent5>
        <a:srgbClr val="82838C"/>
      </a:accent5>
      <a:accent6>
        <a:srgbClr val="9D9DA7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B09F3EF3-750B-4109-AC07-FFA1C3B7428A}"/>
    </a:ext>
  </a:extLst>
</a:theme>
</file>

<file path=ppt/theme/theme6.xml><?xml version="1.0" encoding="utf-8"?>
<a:theme xmlns:a="http://schemas.openxmlformats.org/drawingml/2006/main" name=" Credit Suisse Red">
  <a:themeElements>
    <a:clrScheme name="Credit Suisse 2022 (red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B6413F"/>
      </a:accent1>
      <a:accent2>
        <a:srgbClr val="D45C56"/>
      </a:accent2>
      <a:accent3>
        <a:srgbClr val="F37870"/>
      </a:accent3>
      <a:accent4>
        <a:srgbClr val="FF9A90"/>
      </a:accent4>
      <a:accent5>
        <a:srgbClr val="82838C"/>
      </a:accent5>
      <a:accent6>
        <a:srgbClr val="9D9DA7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881FAA90-D635-4D27-B463-DF423CDF8C91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7A00FE02A9714785974896FDE531CF" ma:contentTypeVersion="8" ma:contentTypeDescription="Create a new document." ma:contentTypeScope="" ma:versionID="d260fd8749cee651eefab135be6f814d">
  <xsd:schema xmlns:xsd="http://www.w3.org/2001/XMLSchema" xmlns:xs="http://www.w3.org/2001/XMLSchema" xmlns:p="http://schemas.microsoft.com/office/2006/metadata/properties" xmlns:ns2="f34d4646-ea92-4a0f-9c34-e9f8cfe8aa57" targetNamespace="http://schemas.microsoft.com/office/2006/metadata/properties" ma:root="true" ma:fieldsID="d39236732ad22922ef86752ad904908e" ns2:_="">
    <xsd:import namespace="f34d4646-ea92-4a0f-9c34-e9f8cfe8aa57"/>
    <xsd:element name="properties">
      <xsd:complexType>
        <xsd:sequence>
          <xsd:element name="documentManagement">
            <xsd:complexType>
              <xsd:all>
                <xsd:element ref="ns2:Thumbnail" minOccurs="0"/>
                <xsd:element ref="ns2:Status" minOccurs="0"/>
                <xsd:element ref="ns2:DocumentVersion"/>
                <xsd:element ref="ns2:DocumentTitle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4d4646-ea92-4a0f-9c34-e9f8cfe8aa57" elementFormDefault="qualified">
    <xsd:import namespace="http://schemas.microsoft.com/office/2006/documentManagement/types"/>
    <xsd:import namespace="http://schemas.microsoft.com/office/infopath/2007/PartnerControls"/>
    <xsd:element name="Thumbnail" ma:index="8" nillable="true" ma:displayName="Thumbnail" ma:format="Thumbnail" ma:internalName="Thumbnail">
      <xsd:simpleType>
        <xsd:restriction base="dms:Unknown"/>
      </xsd:simpleType>
    </xsd:element>
    <xsd:element name="Status" ma:index="9" nillable="true" ma:displayName="Document Status" ma:format="Dropdown" ma:internalName="Status">
      <xsd:simpleType>
        <xsd:union memberTypes="dms:Text">
          <xsd:simpleType>
            <xsd:restriction base="dms:Choice">
              <xsd:enumeration value="Approved"/>
              <xsd:enumeration value="in development"/>
            </xsd:restriction>
          </xsd:simpleType>
        </xsd:union>
      </xsd:simpleType>
    </xsd:element>
    <xsd:element name="DocumentVersion" ma:index="10" ma:displayName="Document Version" ma:default="1.0" ma:format="Dropdown" ma:internalName="DocumentVersion">
      <xsd:simpleType>
        <xsd:restriction base="dms:Text">
          <xsd:maxLength value="255"/>
        </xsd:restriction>
      </xsd:simpleType>
    </xsd:element>
    <xsd:element name="DocumentTitle" ma:index="11" nillable="true" ma:displayName="Document Title" ma:format="Dropdown" ma:internalName="DocumentTitle">
      <xsd:simpleType>
        <xsd:restriction base="dms:Text">
          <xsd:maxLength value="255"/>
        </xsd:restriction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Version xmlns="f34d4646-ea92-4a0f-9c34-e9f8cfe8aa57">1.0</DocumentVersion>
    <Thumbnail xmlns="f34d4646-ea92-4a0f-9c34-e9f8cfe8aa57" xsi:nil="true"/>
    <DocumentTitle xmlns="f34d4646-ea92-4a0f-9c34-e9f8cfe8aa57" xsi:nil="true"/>
    <Status xmlns="f34d4646-ea92-4a0f-9c34-e9f8cfe8aa5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BBSettings xmlns="http://schemas.bloomberg.com/settings/1.0">
  <Item name="DocumentId_Charts">{3E42C189-4855-41F8-966D-F52CAA3180C4}</Item>
  <Item xmlns="" name="ShapesMap_Charts">{"{3E42C189-4855-41F8-966D-F52CAA3180C4}":{"1255":{},"1259":{},"1260":{},"1261":{},"1262":{},"1263":{},"1300":{},"1302":{},"1303":{},"1310":{},"1315":{},"1316":{},"1323":{},"1324":{},"1331":{},"1340":{},"1341":{},"1342":{},"1343":{},"1344":{},"1345":{},"1346":{},"1347":{},"1348":{},"1349":{},"1350":{},"1351":{},"1363":{},"1367":{},"1369":{},"1370":{},"1371":{},"1372":{},"1374":{},"1375":{},"1393":{},"1400":{},"1401":{},"1402":{},"256":{},"258":{}}}</Item>
</BBSettings>
</file>

<file path=customXml/itemProps1.xml><?xml version="1.0" encoding="utf-8"?>
<ds:datastoreItem xmlns:ds="http://schemas.openxmlformats.org/officeDocument/2006/customXml" ds:itemID="{492B2D7B-0214-4F78-A0E9-C481958EFFAA}"/>
</file>

<file path=customXml/itemProps2.xml><?xml version="1.0" encoding="utf-8"?>
<ds:datastoreItem xmlns:ds="http://schemas.openxmlformats.org/officeDocument/2006/customXml" ds:itemID="{D7663714-6C21-4029-81A8-B793582E91ED}">
  <ds:schemaRefs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f34d4646-ea92-4a0f-9c34-e9f8cfe8aa57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A9E8BDB-45E0-419C-B4EC-3D5B49D60F21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9C18669A-A5EA-4704-9271-E52907AC0C5C}">
  <ds:schemaRefs>
    <ds:schemaRef ds:uri="http://schemas.bloomberg.com/settings/1.0"/>
    <ds:schemaRef ds:uri="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Credit Suisse PPT Template_4by3_220407</Template>
  <TotalTime>0</TotalTime>
  <Words>841</Words>
  <Application>Microsoft Office PowerPoint</Application>
  <PresentationFormat>On-screen Show (4:3)</PresentationFormat>
  <Paragraphs>235</Paragraphs>
  <Slides>40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40</vt:i4>
      </vt:variant>
    </vt:vector>
  </HeadingPairs>
  <TitlesOfParts>
    <vt:vector size="53" baseType="lpstr">
      <vt:lpstr>Credit Suisse Type Roman</vt:lpstr>
      <vt:lpstr>Wingdings</vt:lpstr>
      <vt:lpstr>Credit Suisse Headline</vt:lpstr>
      <vt:lpstr>Credit Suisse Type Light</vt:lpstr>
      <vt:lpstr>Calibri</vt:lpstr>
      <vt:lpstr>Credit Suisse Blue</vt:lpstr>
      <vt:lpstr> Credit Suisse Gray</vt:lpstr>
      <vt:lpstr> Credit Suisse Green</vt:lpstr>
      <vt:lpstr> Credit Suisse Gold</vt:lpstr>
      <vt:lpstr> Credit Suisse Bronze</vt:lpstr>
      <vt:lpstr> Credit Suisse Red</vt:lpstr>
      <vt:lpstr>think-cell Slide</vt:lpstr>
      <vt:lpstr>Macrobond document</vt:lpstr>
      <vt:lpstr>TAA Group</vt:lpstr>
      <vt:lpstr>Factor View Anlagebereich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  <vt:lpstr>Macro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Neudek, Magdalena (TCIZ 43)</dc:creator>
  <cp:lastModifiedBy>Fässler, Oliver (JPKA 2)</cp:lastModifiedBy>
  <cp:revision>585</cp:revision>
  <dcterms:created xsi:type="dcterms:W3CDTF">2022-04-08T11:23:29Z</dcterms:created>
  <dcterms:modified xsi:type="dcterms:W3CDTF">2025-06-18T18:15:12Z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3732d58-8c18-4bab-8f62-1159a69060e9_Enabled">
    <vt:lpwstr>True</vt:lpwstr>
  </property>
  <property fmtid="{D5CDD505-2E9C-101B-9397-08002B2CF9AE}" pid="3" name="MSIP_Label_f3732d58-8c18-4bab-8f62-1159a69060e9_SiteId">
    <vt:lpwstr>d0df3d96-c065-41c3-8c0b-5dcaa460ec33</vt:lpwstr>
  </property>
  <property fmtid="{D5CDD505-2E9C-101B-9397-08002B2CF9AE}" pid="4" name="MSIP_Label_f3732d58-8c18-4bab-8f62-1159a69060e9_Owner">
    <vt:lpwstr>mark.s.hirst@credit-suisse.com</vt:lpwstr>
  </property>
  <property fmtid="{D5CDD505-2E9C-101B-9397-08002B2CF9AE}" pid="5" name="MSIP_Label_f3732d58-8c18-4bab-8f62-1159a69060e9_SetDate">
    <vt:lpwstr>2022-04-04T12:58:19.2045070Z</vt:lpwstr>
  </property>
  <property fmtid="{D5CDD505-2E9C-101B-9397-08002B2CF9AE}" pid="6" name="MSIP_Label_f3732d58-8c18-4bab-8f62-1159a69060e9_Name">
    <vt:lpwstr>Unrestricted</vt:lpwstr>
  </property>
  <property fmtid="{D5CDD505-2E9C-101B-9397-08002B2CF9AE}" pid="7" name="MSIP_Label_f3732d58-8c18-4bab-8f62-1159a69060e9_Application">
    <vt:lpwstr>Microsoft Azure Information Protection</vt:lpwstr>
  </property>
  <property fmtid="{D5CDD505-2E9C-101B-9397-08002B2CF9AE}" pid="8" name="MSIP_Label_f3732d58-8c18-4bab-8f62-1159a69060e9_ActionId">
    <vt:lpwstr>2df0ddff-2977-4894-8dcb-fe113338f7ab</vt:lpwstr>
  </property>
  <property fmtid="{D5CDD505-2E9C-101B-9397-08002B2CF9AE}" pid="9" name="MSIP_Label_f3732d58-8c18-4bab-8f62-1159a69060e9_Extended_MSFT_Method">
    <vt:lpwstr>Manual</vt:lpwstr>
  </property>
  <property fmtid="{D5CDD505-2E9C-101B-9397-08002B2CF9AE}" pid="10" name="MSIP_Label_e288a1f6-a325-4240-aff6-5cd6a619dbd5_Enabled">
    <vt:lpwstr>true</vt:lpwstr>
  </property>
  <property fmtid="{D5CDD505-2E9C-101B-9397-08002B2CF9AE}" pid="11" name="MSIP_Label_e288a1f6-a325-4240-aff6-5cd6a619dbd5_SetDate">
    <vt:lpwstr>2024-09-23T14:23:16Z</vt:lpwstr>
  </property>
  <property fmtid="{D5CDD505-2E9C-101B-9397-08002B2CF9AE}" pid="12" name="MSIP_Label_e288a1f6-a325-4240-aff6-5cd6a619dbd5_Method">
    <vt:lpwstr>Privileged</vt:lpwstr>
  </property>
  <property fmtid="{D5CDD505-2E9C-101B-9397-08002B2CF9AE}" pid="13" name="MSIP_Label_e288a1f6-a325-4240-aff6-5cd6a619dbd5_Name">
    <vt:lpwstr>Intern</vt:lpwstr>
  </property>
  <property fmtid="{D5CDD505-2E9C-101B-9397-08002B2CF9AE}" pid="14" name="MSIP_Label_e288a1f6-a325-4240-aff6-5cd6a619dbd5_SiteId">
    <vt:lpwstr>fe248b4e-07cf-4091-94fe-02474839f23d</vt:lpwstr>
  </property>
  <property fmtid="{D5CDD505-2E9C-101B-9397-08002B2CF9AE}" pid="15" name="MSIP_Label_e288a1f6-a325-4240-aff6-5cd6a619dbd5_ActionId">
    <vt:lpwstr>90463b05-39b2-4d3e-9f15-a7bd17a39548</vt:lpwstr>
  </property>
  <property fmtid="{D5CDD505-2E9C-101B-9397-08002B2CF9AE}" pid="16" name="MSIP_Label_e288a1f6-a325-4240-aff6-5cd6a619dbd5_ContentBits">
    <vt:lpwstr>0</vt:lpwstr>
  </property>
  <property fmtid="{D5CDD505-2E9C-101B-9397-08002B2CF9AE}" pid="17" name="ContentTypeId">
    <vt:lpwstr>0x010100487A00FE02A9714785974896FDE531CF</vt:lpwstr>
  </property>
</Properties>
</file>

<file path=docProps/thumbnail.jpeg>
</file>